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8" r:id="rId4"/>
    <p:sldId id="269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Mion" initials="LM" lastIdx="4" clrIdx="0"/>
  <p:cmAuthor id="1" name="Graziano Pravadelli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79379" autoAdjust="0"/>
  </p:normalViewPr>
  <p:slideViewPr>
    <p:cSldViewPr snapToGrid="0" snapToObjects="1">
      <p:cViewPr>
        <p:scale>
          <a:sx n="87" d="100"/>
          <a:sy n="87" d="100"/>
        </p:scale>
        <p:origin x="-22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F0808-0AC0-9A46-B223-8884BD7E43F9}" type="datetimeFigureOut">
              <a:rPr lang="it-IT" smtClean="0"/>
              <a:t>25/01/2019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AA876-7985-5244-983E-214468F7E6E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93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B8A37-CFAC-4448-A107-81D7080C09AE}" type="datetimeFigureOut">
              <a:rPr lang="it-IT" smtClean="0"/>
              <a:t>25/01/2019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F3C51-3986-784B-9104-22D90D9CEC9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608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30766" y="2392305"/>
            <a:ext cx="6677558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30766" y="4148080"/>
            <a:ext cx="667755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 settembre  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‹N›</a:t>
            </a:fld>
            <a:endParaRPr lang="en-US"/>
          </a:p>
        </p:txBody>
      </p:sp>
      <p:pic>
        <p:nvPicPr>
          <p:cNvPr id="8" name="Immagine 7" descr="A-Logo_Univr_Rettore_2016-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990" y="23403"/>
            <a:ext cx="5054020" cy="181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2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 settembre  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‹N›</a:t>
            </a:fld>
            <a:endParaRPr lang="en-US"/>
          </a:p>
        </p:txBody>
      </p:sp>
      <p:pic>
        <p:nvPicPr>
          <p:cNvPr id="7" name="Immagine 6" descr="A-Logo_Univr_Rettore_2016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35" y="-65470"/>
            <a:ext cx="2396065" cy="86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1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 settembre  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‹N›</a:t>
            </a:fld>
            <a:endParaRPr lang="en-US"/>
          </a:p>
        </p:txBody>
      </p:sp>
      <p:pic>
        <p:nvPicPr>
          <p:cNvPr id="7" name="Immagine 6" descr="A-Logo_Univr_Rettore_2016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35" y="-65470"/>
            <a:ext cx="2396065" cy="86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47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90735" cy="1143000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 settembre  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‹N›</a:t>
            </a:fld>
            <a:endParaRPr lang="en-US"/>
          </a:p>
        </p:txBody>
      </p:sp>
      <p:pic>
        <p:nvPicPr>
          <p:cNvPr id="7" name="Immagine 6" descr="A-Logo_Univr_Rettore_2016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35" y="-65470"/>
            <a:ext cx="2396065" cy="86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98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 settembre  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‹N›</a:t>
            </a:fld>
            <a:endParaRPr lang="en-US"/>
          </a:p>
        </p:txBody>
      </p:sp>
      <p:pic>
        <p:nvPicPr>
          <p:cNvPr id="7" name="Immagine 6" descr="A-Logo_Univr_Rettore_2016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35" y="-65470"/>
            <a:ext cx="2396065" cy="86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64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 settembre  2018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‹N›</a:t>
            </a:fld>
            <a:endParaRPr lang="en-US"/>
          </a:p>
        </p:txBody>
      </p:sp>
      <p:pic>
        <p:nvPicPr>
          <p:cNvPr id="8" name="Immagine 7" descr="A-Logo_Univr_Rettore_2016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35" y="-65470"/>
            <a:ext cx="2396065" cy="86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23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 settembre  2018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‹N›</a:t>
            </a:fld>
            <a:endParaRPr lang="en-US"/>
          </a:p>
        </p:txBody>
      </p:sp>
      <p:pic>
        <p:nvPicPr>
          <p:cNvPr id="10" name="Immagine 9" descr="A-Logo_Univr_Rettore_2016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35" y="-65470"/>
            <a:ext cx="2396065" cy="86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7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 settembre  2018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‹N›</a:t>
            </a:fld>
            <a:endParaRPr lang="en-US"/>
          </a:p>
        </p:txBody>
      </p:sp>
      <p:pic>
        <p:nvPicPr>
          <p:cNvPr id="6" name="Immagine 5" descr="A-Logo_Univr_Rettore_2016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35" y="-65470"/>
            <a:ext cx="2396065" cy="86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 settembre  2018</a:t>
            </a: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‹N›</a:t>
            </a:fld>
            <a:endParaRPr lang="en-US"/>
          </a:p>
        </p:txBody>
      </p:sp>
      <p:pic>
        <p:nvPicPr>
          <p:cNvPr id="5" name="Immagine 4" descr="A-Logo_Univr_Rettore_2016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35" y="-65470"/>
            <a:ext cx="2396065" cy="86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2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 settembre  2018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‹N›</a:t>
            </a:fld>
            <a:endParaRPr lang="en-US"/>
          </a:p>
        </p:txBody>
      </p:sp>
      <p:pic>
        <p:nvPicPr>
          <p:cNvPr id="8" name="Immagine 7" descr="A-Logo_Univr_Rettore_2016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35" y="-65470"/>
            <a:ext cx="2396065" cy="86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4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 settembre  2018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‹N›</a:t>
            </a:fld>
            <a:endParaRPr lang="en-US"/>
          </a:p>
        </p:txBody>
      </p:sp>
      <p:pic>
        <p:nvPicPr>
          <p:cNvPr id="8" name="Immagine 7" descr="A-Logo_Univr_Rettore_2016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35" y="-65470"/>
            <a:ext cx="2396065" cy="86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32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11 settembre  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Presidio della Qualità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DD51-94F6-314F-B6AE-1F691EBBCC2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noProof="0" dirty="0"/>
              <a:t>Indagine sull’opinione degli </a:t>
            </a:r>
            <a:r>
              <a:rPr lang="it-IT" noProof="0" dirty="0" smtClean="0"/>
              <a:t>studenti – utilizzo dei risultati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30765" y="4148080"/>
            <a:ext cx="6973667" cy="1752600"/>
          </a:xfrm>
        </p:spPr>
        <p:txBody>
          <a:bodyPr>
            <a:normAutofit/>
          </a:bodyPr>
          <a:lstStyle/>
          <a:p>
            <a:endParaRPr lang="it-IT" sz="2400" b="1" noProof="0" dirty="0"/>
          </a:p>
          <a:p>
            <a:r>
              <a:rPr lang="it-IT" sz="2400" b="1" noProof="0" dirty="0"/>
              <a:t>Slide guida predisposte dal Presidio della Qualità per la presentazione </a:t>
            </a:r>
            <a:r>
              <a:rPr lang="it-IT" sz="2400" b="1" noProof="0" dirty="0" smtClean="0"/>
              <a:t>agli </a:t>
            </a:r>
            <a:r>
              <a:rPr lang="it-IT" sz="2400" b="1" noProof="0" dirty="0"/>
              <a:t>studenti in aula</a:t>
            </a:r>
            <a:endParaRPr lang="it-IT" sz="2400" noProof="0" dirty="0"/>
          </a:p>
        </p:txBody>
      </p:sp>
    </p:spTree>
    <p:extLst>
      <p:ext uri="{BB962C8B-B14F-4D97-AF65-F5344CB8AC3E}">
        <p14:creationId xmlns:p14="http://schemas.microsoft.com/office/powerpoint/2010/main" val="87800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noProof="0" dirty="0" smtClean="0"/>
              <a:t>Risultati a.a. precedente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L’anno scorso gli studenti che hanno compilato il questionario hanno espresso un’opinione generalmente positiva su questi aspetti:</a:t>
            </a:r>
          </a:p>
          <a:p>
            <a:pPr marL="666750" lvl="1" indent="-266700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…….</a:t>
            </a:r>
          </a:p>
          <a:p>
            <a:pPr marL="666750" lvl="1" indent="-266700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…….</a:t>
            </a:r>
          </a:p>
          <a:p>
            <a:pPr marL="666750" lvl="1" indent="-266700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……..</a:t>
            </a:r>
            <a:endParaRPr lang="it-IT" dirty="0" smtClean="0"/>
          </a:p>
          <a:p>
            <a:pPr marL="666750" lvl="1" indent="-266700">
              <a:lnSpc>
                <a:spcPct val="120000"/>
              </a:lnSpc>
              <a:spcBef>
                <a:spcPts val="600"/>
              </a:spcBef>
            </a:pP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noProof="0" dirty="0" smtClean="0"/>
              <a:t>Risultati a.a. precedente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Alcuni aspetti meno positivi sono stati:</a:t>
            </a:r>
          </a:p>
          <a:p>
            <a:pPr marL="666750" lvl="1" indent="-266700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…….</a:t>
            </a:r>
          </a:p>
          <a:p>
            <a:pPr marL="666750" lvl="1" indent="-266700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…….</a:t>
            </a:r>
          </a:p>
          <a:p>
            <a:pPr marL="666750" lvl="1" indent="-266700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……..</a:t>
            </a:r>
            <a:endParaRPr lang="it-IT" dirty="0" smtClean="0"/>
          </a:p>
          <a:p>
            <a:pPr marL="666750" lvl="1" indent="-266700">
              <a:lnSpc>
                <a:spcPct val="120000"/>
              </a:lnSpc>
              <a:spcBef>
                <a:spcPts val="600"/>
              </a:spcBef>
            </a:pP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3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Ambiti di miglioramento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Queste sono state alcune azioni messe in campo per migliorare l’erogazione della didattica:</a:t>
            </a:r>
          </a:p>
          <a:p>
            <a:pPr marL="666750" lvl="1" indent="-266700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…….</a:t>
            </a:r>
          </a:p>
          <a:p>
            <a:pPr marL="666750" lvl="1" indent="-266700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…….</a:t>
            </a:r>
          </a:p>
          <a:p>
            <a:pPr marL="666750" lvl="1" indent="-266700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……..</a:t>
            </a:r>
            <a:endParaRPr lang="it-IT" dirty="0" smtClean="0"/>
          </a:p>
          <a:p>
            <a:pPr marL="666750" lvl="1" indent="-266700">
              <a:lnSpc>
                <a:spcPct val="120000"/>
              </a:lnSpc>
              <a:spcBef>
                <a:spcPts val="600"/>
              </a:spcBef>
            </a:pP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Presidio della Qualità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DD51-94F6-314F-B6AE-1F691EBBCC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93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4585</TotalTime>
  <Words>93</Words>
  <Application>Microsoft Office PowerPoint</Application>
  <PresentationFormat>Presentazione su schermo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Indagine sull’opinione degli studenti – utilizzo dei risultati</vt:lpstr>
      <vt:lpstr>Risultati a.a. precedente</vt:lpstr>
      <vt:lpstr>Risultati a.a. precedente</vt:lpstr>
      <vt:lpstr>Ambiti di miglioramento</vt:lpstr>
    </vt:vector>
  </TitlesOfParts>
  <Company>Università di Verona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Graziano Pravadelli</dc:creator>
  <cp:lastModifiedBy>Laura Mion</cp:lastModifiedBy>
  <cp:revision>273</cp:revision>
  <dcterms:created xsi:type="dcterms:W3CDTF">2017-08-28T09:12:58Z</dcterms:created>
  <dcterms:modified xsi:type="dcterms:W3CDTF">2019-01-25T13:15:33Z</dcterms:modified>
</cp:coreProperties>
</file>