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7" r:id="rId2"/>
    <p:sldId id="646" r:id="rId3"/>
    <p:sldId id="650" r:id="rId4"/>
    <p:sldId id="648" r:id="rId5"/>
    <p:sldId id="309" r:id="rId6"/>
    <p:sldId id="310" r:id="rId7"/>
    <p:sldId id="314" r:id="rId8"/>
    <p:sldId id="641" r:id="rId9"/>
    <p:sldId id="635" r:id="rId10"/>
    <p:sldId id="653" r:id="rId11"/>
    <p:sldId id="349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CCFFCC"/>
    <a:srgbClr val="CC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2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B6F39-47EA-4D05-80C2-FF1D7A6E7A00}" type="datetimeFigureOut">
              <a:rPr lang="it-IT" smtClean="0"/>
              <a:t>20/07/2019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9BE38-29DD-4B44-A402-C3A5BC9500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497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6830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2015-06-29 Immagini ppt-02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t="53683" r="2766"/>
          <a:stretch/>
        </p:blipFill>
        <p:spPr>
          <a:xfrm>
            <a:off x="0" y="0"/>
            <a:ext cx="9144000" cy="2689681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823483" y="2430658"/>
            <a:ext cx="7497035" cy="1470025"/>
          </a:xfrm>
          <a:ln>
            <a:noFill/>
          </a:ln>
        </p:spPr>
        <p:txBody>
          <a:bodyPr anchor="b" anchorCtr="0">
            <a:noAutofit/>
          </a:bodyPr>
          <a:lstStyle>
            <a:lvl1pPr algn="r">
              <a:lnSpc>
                <a:spcPct val="80000"/>
              </a:lnSpc>
              <a:defRPr sz="2400" cap="all">
                <a:solidFill>
                  <a:schemeClr val="tx2"/>
                </a:solidFill>
              </a:defRPr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23483" y="4041478"/>
            <a:ext cx="7497034" cy="686289"/>
          </a:xfrm>
        </p:spPr>
        <p:txBody>
          <a:bodyPr lIns="0" tIns="0" rIns="0" bIns="0" anchor="t" anchorCtr="0">
            <a:noAutofit/>
          </a:bodyPr>
          <a:lstStyle>
            <a:lvl1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400"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392" y="5383403"/>
            <a:ext cx="1844851" cy="999038"/>
          </a:xfrm>
          <a:prstGeom prst="rect">
            <a:avLst/>
          </a:prstGeom>
        </p:spPr>
      </p:pic>
      <p:cxnSp>
        <p:nvCxnSpPr>
          <p:cNvPr id="6" name="Connettore 1 5"/>
          <p:cNvCxnSpPr/>
          <p:nvPr userDrawn="1"/>
        </p:nvCxnSpPr>
        <p:spPr>
          <a:xfrm>
            <a:off x="7408528" y="3987281"/>
            <a:ext cx="911989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2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510" y="4716632"/>
            <a:ext cx="7571464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856510" y="646547"/>
            <a:ext cx="7571464" cy="3986563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56510" y="5332975"/>
            <a:ext cx="7571464" cy="547356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4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magine 8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111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5520" y="1710892"/>
            <a:ext cx="7480094" cy="4119834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7" name="Connettore 1 6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0" name="Immagine 9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085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56509" y="274639"/>
            <a:ext cx="6545009" cy="555608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4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7" name="Connettore 1 6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 rot="5400000">
            <a:off x="5676584" y="2674242"/>
            <a:ext cx="5556088" cy="756883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0" hasCustomPrompt="1"/>
          </p:nvPr>
        </p:nvSpPr>
        <p:spPr>
          <a:xfrm rot="5400000">
            <a:off x="5084883" y="2839424"/>
            <a:ext cx="5556088" cy="42652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0" name="Immagine 9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787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igio"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contenuto 2"/>
          <p:cNvSpPr>
            <a:spLocks noGrp="1"/>
          </p:cNvSpPr>
          <p:nvPr>
            <p:ph idx="1"/>
          </p:nvPr>
        </p:nvSpPr>
        <p:spPr>
          <a:xfrm>
            <a:off x="828388" y="1689900"/>
            <a:ext cx="7487226" cy="4140826"/>
          </a:xfrm>
        </p:spPr>
        <p:txBody>
          <a:bodyPr/>
          <a:lstStyle>
            <a:lvl1pPr>
              <a:defRPr>
                <a:solidFill>
                  <a:srgbClr val="646567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rgbClr val="454544"/>
                </a:solidFill>
              </a:defRPr>
            </a:lvl3pPr>
            <a:lvl4pPr>
              <a:buClr>
                <a:schemeClr val="accent4"/>
              </a:buClr>
              <a:defRPr/>
            </a:lvl4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9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7" name="Connettore 1 6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4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defRPr b="1">
                <a:solidFill>
                  <a:schemeClr val="bg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3" name="Immagine 12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534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igio 1"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2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6" name="Connettore 1 5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>
                <a:solidFill>
                  <a:srgbClr val="454544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defRPr b="1">
                <a:solidFill>
                  <a:srgbClr val="8D8E8D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0" name="Immagine 9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84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 Capitolo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2015-06-29 Immagini ppt-1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9144000" cy="6869543"/>
          </a:xfrm>
          <a:prstGeom prst="rect">
            <a:avLst/>
          </a:prstGeom>
        </p:spPr>
      </p:pic>
      <p:pic>
        <p:nvPicPr>
          <p:cNvPr id="10" name="Immagine 9" descr="2015-06-29-Immagini-ppt-12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19065" b="4914"/>
          <a:stretch/>
        </p:blipFill>
        <p:spPr>
          <a:xfrm>
            <a:off x="444595" y="-1"/>
            <a:ext cx="8699406" cy="6858001"/>
          </a:xfrm>
          <a:prstGeom prst="rect">
            <a:avLst/>
          </a:prstGeom>
        </p:spPr>
      </p:pic>
      <p:sp>
        <p:nvSpPr>
          <p:cNvPr id="3" name="Titolo 1"/>
          <p:cNvSpPr>
            <a:spLocks noGrp="1"/>
          </p:cNvSpPr>
          <p:nvPr>
            <p:ph type="title"/>
          </p:nvPr>
        </p:nvSpPr>
        <p:spPr>
          <a:xfrm>
            <a:off x="828387" y="1604931"/>
            <a:ext cx="7487226" cy="1581993"/>
          </a:xfrm>
        </p:spPr>
        <p:txBody>
          <a:bodyPr anchor="b" anchorCtr="0"/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4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3193746"/>
            <a:ext cx="7486650" cy="977622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1302324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2015-06-29 Immagini ppt-02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t="53683" r="2766"/>
          <a:stretch/>
        </p:blipFill>
        <p:spPr>
          <a:xfrm>
            <a:off x="0" y="0"/>
            <a:ext cx="9144000" cy="2689681"/>
          </a:xfrm>
          <a:prstGeom prst="rect">
            <a:avLst/>
          </a:prstGeom>
        </p:spPr>
      </p:pic>
      <p:pic>
        <p:nvPicPr>
          <p:cNvPr id="7" name="Immagine 6" descr="2015-05-11 Endorsement CMYK_18 copy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30"/>
          <a:stretch/>
        </p:blipFill>
        <p:spPr>
          <a:xfrm>
            <a:off x="2597943" y="4789084"/>
            <a:ext cx="3948113" cy="1984946"/>
          </a:xfrm>
          <a:prstGeom prst="rect">
            <a:avLst/>
          </a:prstGeom>
        </p:spPr>
      </p:pic>
      <p:sp>
        <p:nvSpPr>
          <p:cNvPr id="9" name="Rettangolo 8"/>
          <p:cNvSpPr/>
          <p:nvPr userDrawn="1"/>
        </p:nvSpPr>
        <p:spPr>
          <a:xfrm>
            <a:off x="3424628" y="4558251"/>
            <a:ext cx="229474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it-IT" sz="800" kern="1200" dirty="0">
                <a:solidFill>
                  <a:srgbClr val="8D8E8D"/>
                </a:solidFill>
                <a:effectLst/>
                <a:latin typeface="Arial"/>
                <a:ea typeface="+mn-ea"/>
                <a:cs typeface="Arial"/>
              </a:rPr>
              <a:t>P.zza IV Novembre, 5 – Milano</a:t>
            </a:r>
            <a:r>
              <a:rPr lang="it-IT" sz="800" kern="1200" baseline="0" dirty="0">
                <a:solidFill>
                  <a:srgbClr val="8D8E8D"/>
                </a:solidFill>
                <a:effectLst/>
                <a:latin typeface="Arial"/>
                <a:ea typeface="+mn-ea"/>
                <a:cs typeface="Arial"/>
              </a:rPr>
              <a:t> </a:t>
            </a:r>
            <a:br>
              <a:rPr lang="it-IT" sz="800" kern="1200" baseline="0" dirty="0">
                <a:solidFill>
                  <a:srgbClr val="8D8E8D"/>
                </a:solidFill>
                <a:effectLst/>
                <a:latin typeface="Arial"/>
                <a:ea typeface="+mn-ea"/>
                <a:cs typeface="Arial"/>
              </a:rPr>
            </a:br>
            <a:r>
              <a:rPr lang="it-IT" sz="800" kern="1200" dirty="0">
                <a:solidFill>
                  <a:srgbClr val="8D8E8D"/>
                </a:solidFill>
                <a:effectLst/>
                <a:latin typeface="Arial"/>
                <a:ea typeface="+mn-ea"/>
                <a:cs typeface="Arial"/>
              </a:rPr>
              <a:t>Tel. 02 444 110 90 –</a:t>
            </a:r>
            <a:r>
              <a:rPr lang="it-IT" sz="800" kern="1200" baseline="0" dirty="0">
                <a:solidFill>
                  <a:srgbClr val="8D8E8D"/>
                </a:solidFill>
                <a:effectLst/>
                <a:latin typeface="Arial"/>
                <a:ea typeface="+mn-ea"/>
                <a:cs typeface="Arial"/>
              </a:rPr>
              <a:t> </a:t>
            </a:r>
            <a:r>
              <a:rPr lang="it-IT" sz="800" kern="1200" dirty="0">
                <a:solidFill>
                  <a:srgbClr val="8D8E8D"/>
                </a:solidFill>
                <a:effectLst/>
                <a:latin typeface="Arial"/>
                <a:ea typeface="+mn-ea"/>
                <a:cs typeface="Arial"/>
              </a:rPr>
              <a:t>Fax 02 444 110 80</a:t>
            </a:r>
          </a:p>
          <a:p>
            <a:pPr algn="ctr"/>
            <a:r>
              <a:rPr lang="it-IT" sz="800" kern="1200" dirty="0" err="1">
                <a:solidFill>
                  <a:srgbClr val="8D8E8D"/>
                </a:solidFill>
                <a:effectLst/>
                <a:latin typeface="Arial"/>
                <a:ea typeface="+mn-ea"/>
                <a:cs typeface="Arial"/>
              </a:rPr>
              <a:t>odm@odmconsulting.com</a:t>
            </a:r>
            <a:endParaRPr lang="it-IT" sz="800" kern="1200" dirty="0">
              <a:solidFill>
                <a:srgbClr val="8D8E8D"/>
              </a:solidFill>
              <a:effectLst/>
              <a:latin typeface="Arial"/>
              <a:ea typeface="+mn-ea"/>
              <a:cs typeface="Arial"/>
            </a:endParaRPr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3225431" y="3305889"/>
            <a:ext cx="268678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1600" b="1" dirty="0" err="1">
                <a:solidFill>
                  <a:schemeClr val="bg2"/>
                </a:solidFill>
                <a:latin typeface="Arial"/>
                <a:cs typeface="Arial"/>
              </a:rPr>
              <a:t>www.odmconsulting.com</a:t>
            </a:r>
            <a:endParaRPr lang="it-IT" sz="1200" b="1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5942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lank (white)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>
            <a:off x="0" y="-7900"/>
            <a:ext cx="9144000" cy="6866000"/>
          </a:xfrm>
          <a:prstGeom prst="frame">
            <a:avLst>
              <a:gd name="adj1" fmla="val 5041"/>
            </a:avLst>
          </a:prstGeom>
          <a:solidFill>
            <a:srgbClr val="FFA8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97" name="Shape 97"/>
          <p:cNvSpPr/>
          <p:nvPr/>
        </p:nvSpPr>
        <p:spPr>
          <a:xfrm>
            <a:off x="4303650" y="6142667"/>
            <a:ext cx="536700" cy="715600"/>
          </a:xfrm>
          <a:prstGeom prst="rect">
            <a:avLst/>
          </a:prstGeom>
          <a:solidFill>
            <a:srgbClr val="294667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4303575" y="6142333"/>
            <a:ext cx="536700" cy="715600"/>
          </a:xfrm>
          <a:prstGeom prst="rect">
            <a:avLst/>
          </a:prstGeom>
          <a:noFill/>
        </p:spPr>
        <p:txBody>
          <a:bodyPr lIns="91425" tIns="91425" rIns="91425" bIns="91425" anchor="ctr" anchorCtr="0">
            <a:noAutofit/>
          </a:bodyPr>
          <a:lstStyle/>
          <a:p>
            <a:pPr algn="ctr"/>
            <a:fld id="{00000000-1234-1234-1234-123412341234}" type="slidenum">
              <a:rPr lang="en" smtClean="0">
                <a:solidFill>
                  <a:srgbClr val="FFFFFF"/>
                </a:solidFill>
              </a:rPr>
              <a:pPr algn="ctr"/>
              <a:t>‹N›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713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ColTx">
  <p:cSld name="Third - 2 columns righ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1" y="0"/>
            <a:ext cx="3044099" cy="6858000"/>
          </a:xfrm>
          <a:prstGeom prst="rect">
            <a:avLst/>
          </a:prstGeom>
          <a:solidFill>
            <a:srgbClr val="FFA800">
              <a:alpha val="8588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49" name="Shape 49"/>
          <p:cNvSpPr/>
          <p:nvPr/>
        </p:nvSpPr>
        <p:spPr>
          <a:xfrm>
            <a:off x="3043975" y="0"/>
            <a:ext cx="60999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50" name="Shape 50"/>
          <p:cNvSpPr/>
          <p:nvPr/>
        </p:nvSpPr>
        <p:spPr>
          <a:xfrm>
            <a:off x="0" y="0"/>
            <a:ext cx="536700" cy="715600"/>
          </a:xfrm>
          <a:prstGeom prst="rect">
            <a:avLst/>
          </a:prstGeom>
          <a:solidFill>
            <a:srgbClr val="294667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800"/>
          </a:p>
        </p:txBody>
      </p:sp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3468200" y="1061833"/>
            <a:ext cx="5218800" cy="892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467824" y="2153167"/>
            <a:ext cx="2532900" cy="421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2"/>
          </p:nvPr>
        </p:nvSpPr>
        <p:spPr>
          <a:xfrm>
            <a:off x="6153579" y="2153167"/>
            <a:ext cx="2532899" cy="421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-6000" y="0"/>
            <a:ext cx="548700" cy="715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/>
            <a:fld id="{00000000-1234-1234-1234-123412341234}" type="slidenum">
              <a:rPr lang="en" smtClean="0">
                <a:solidFill>
                  <a:srgbClr val="FFFFFF"/>
                </a:solidFill>
              </a:rPr>
              <a:pPr algn="ctr"/>
              <a:t>‹N›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26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4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spcAft>
                <a:spcPts val="0"/>
              </a:spcAft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sp>
        <p:nvSpPr>
          <p:cNvPr id="16" name="Segnaposto testo verticale 2"/>
          <p:cNvSpPr>
            <a:spLocks noGrp="1"/>
          </p:cNvSpPr>
          <p:nvPr>
            <p:ph type="body" orient="vert" idx="1"/>
          </p:nvPr>
        </p:nvSpPr>
        <p:spPr>
          <a:xfrm rot="16200000">
            <a:off x="2548297" y="-19601"/>
            <a:ext cx="4037912" cy="748999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pic>
        <p:nvPicPr>
          <p:cNvPr id="4" name="Immagine 3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21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2015-06-29 Immagini ppt-11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11" b="-1"/>
          <a:stretch/>
        </p:blipFill>
        <p:spPr>
          <a:xfrm>
            <a:off x="0" y="0"/>
            <a:ext cx="9144000" cy="2978161"/>
          </a:xfrm>
          <a:prstGeom prst="rect">
            <a:avLst/>
          </a:prstGeom>
        </p:spPr>
      </p:pic>
      <p:sp>
        <p:nvSpPr>
          <p:cNvPr id="9" name="CasellaDiTesto 8"/>
          <p:cNvSpPr txBox="1"/>
          <p:nvPr userDrawn="1"/>
        </p:nvSpPr>
        <p:spPr>
          <a:xfrm>
            <a:off x="4370119" y="527038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828387" y="2589375"/>
            <a:ext cx="7487226" cy="1581993"/>
          </a:xfrm>
        </p:spPr>
        <p:txBody>
          <a:bodyPr anchor="b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4178190"/>
            <a:ext cx="7486650" cy="977622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137632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zioni">
    <p:bg>
      <p:bgPr>
        <a:gradFill flip="none" rotWithShape="1">
          <a:gsLst>
            <a:gs pos="0">
              <a:schemeClr val="accent4">
                <a:lumMod val="50000"/>
              </a:schemeClr>
            </a:gs>
            <a:gs pos="100000">
              <a:schemeClr val="accent2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 userDrawn="1"/>
        </p:nvSpPr>
        <p:spPr>
          <a:xfrm>
            <a:off x="4370119" y="527038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pic>
        <p:nvPicPr>
          <p:cNvPr id="4" name="Immagine 3" descr="2015-06-29 Immagini ppt-1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-1"/>
            <a:ext cx="9144000" cy="6869543"/>
          </a:xfrm>
          <a:prstGeom prst="rect">
            <a:avLst/>
          </a:prstGeom>
        </p:spPr>
      </p:pic>
      <p:pic>
        <p:nvPicPr>
          <p:cNvPr id="11" name="Immagine 10" descr="2015-06-29 Immagini ppt-09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14" b="31072"/>
          <a:stretch/>
        </p:blipFill>
        <p:spPr>
          <a:xfrm>
            <a:off x="913088" y="3107786"/>
            <a:ext cx="8230913" cy="3761760"/>
          </a:xfrm>
          <a:prstGeom prst="rect">
            <a:avLst/>
          </a:prstGeom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705338" y="724244"/>
            <a:ext cx="7733324" cy="5555849"/>
          </a:xfrm>
        </p:spPr>
        <p:txBody>
          <a:bodyPr anchor="ctr" anchorCtr="0"/>
          <a:lstStyle>
            <a:lvl1pPr marL="0" algn="l"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873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40398" y="1686597"/>
            <a:ext cx="3635999" cy="414412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90552" y="1686597"/>
            <a:ext cx="3635999" cy="4144129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21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2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1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5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29903" y="1617149"/>
            <a:ext cx="3635999" cy="710726"/>
          </a:xfrm>
        </p:spPr>
        <p:txBody>
          <a:bodyPr anchor="b">
            <a:normAutofit/>
          </a:bodyPr>
          <a:lstStyle>
            <a:lvl1pPr marL="0" indent="0">
              <a:buNone/>
              <a:defRPr sz="1200" b="1">
                <a:solidFill>
                  <a:srgbClr val="8D8E8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701488" y="1617149"/>
            <a:ext cx="3625063" cy="710726"/>
          </a:xfrm>
        </p:spPr>
        <p:txBody>
          <a:bodyPr anchor="b">
            <a:normAutofit/>
          </a:bodyPr>
          <a:lstStyle>
            <a:lvl1pPr marL="0" indent="0">
              <a:buNone/>
              <a:defRPr sz="1200" b="1">
                <a:solidFill>
                  <a:srgbClr val="8D8E8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3" name="Segnaposto contenuto 2"/>
          <p:cNvSpPr>
            <a:spLocks noGrp="1"/>
          </p:cNvSpPr>
          <p:nvPr>
            <p:ph sz="half" idx="14"/>
          </p:nvPr>
        </p:nvSpPr>
        <p:spPr>
          <a:xfrm>
            <a:off x="818965" y="2424638"/>
            <a:ext cx="3635999" cy="340608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24" name="Segnaposto contenuto 3"/>
          <p:cNvSpPr>
            <a:spLocks noGrp="1"/>
          </p:cNvSpPr>
          <p:nvPr>
            <p:ph sz="half" idx="2"/>
          </p:nvPr>
        </p:nvSpPr>
        <p:spPr>
          <a:xfrm>
            <a:off x="4679614" y="2424638"/>
            <a:ext cx="3635999" cy="3406088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27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8" name="Segnaposto piè di pagina 4"/>
          <p:cNvSpPr>
            <a:spLocks noGrp="1"/>
          </p:cNvSpPr>
          <p:nvPr>
            <p:ph type="ftr" sz="quarter" idx="15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sp>
        <p:nvSpPr>
          <p:cNvPr id="10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1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3" name="Immagine 12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  <p:cxnSp>
        <p:nvCxnSpPr>
          <p:cNvPr id="12" name="Connettore 1 11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21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2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6" name="Connettore 1 5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8" name="Segnaposto testo 4"/>
          <p:cNvSpPr>
            <a:spLocks noGrp="1"/>
          </p:cNvSpPr>
          <p:nvPr>
            <p:ph type="body" sz="quarter" idx="10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4" name="Immagine 13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95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5" name="Connettore 1 4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Immagine 5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69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3530" y="1719601"/>
            <a:ext cx="3652083" cy="4079637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22" name="Segnaposto testo 2"/>
          <p:cNvSpPr>
            <a:spLocks noGrp="1"/>
          </p:cNvSpPr>
          <p:nvPr>
            <p:ph type="body" idx="10"/>
          </p:nvPr>
        </p:nvSpPr>
        <p:spPr>
          <a:xfrm>
            <a:off x="829903" y="1719601"/>
            <a:ext cx="3738922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200" b="1">
                <a:solidFill>
                  <a:srgbClr val="8D8E8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3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 cap="small">
                <a:solidFill>
                  <a:srgbClr val="4D4D4D"/>
                </a:solidFill>
                <a:latin typeface="Arial Black"/>
                <a:cs typeface="Arial Black"/>
              </a:defRPr>
            </a:lvl1pPr>
          </a:lstStyle>
          <a:p>
            <a:fld id="{CF00C8BB-03BB-B54C-8285-EEA59A85D486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4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  <a:prstGeom prst="rect">
            <a:avLst/>
          </a:prstGeom>
        </p:spPr>
        <p:txBody>
          <a:bodyPr vert="horz" lIns="0" tIns="45720" rIns="91440" bIns="0" rtlCol="0" anchor="ctr"/>
          <a:lstStyle>
            <a:lvl1pPr algn="l">
              <a:defRPr sz="900">
                <a:solidFill>
                  <a:srgbClr val="646567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Lavorare per progetti</a:t>
            </a:r>
            <a:endParaRPr lang="it-IT" dirty="0"/>
          </a:p>
        </p:txBody>
      </p:sp>
      <p:cxnSp>
        <p:nvCxnSpPr>
          <p:cNvPr id="8" name="Connettore 1 7"/>
          <p:cNvCxnSpPr/>
          <p:nvPr userDrawn="1"/>
        </p:nvCxnSpPr>
        <p:spPr>
          <a:xfrm>
            <a:off x="0" y="6436156"/>
            <a:ext cx="676291" cy="0"/>
          </a:xfrm>
          <a:prstGeom prst="lin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olo 1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 anchor="t" anchorCtr="0"/>
          <a:lstStyle>
            <a:lvl1pPr>
              <a:lnSpc>
                <a:spcPct val="90000"/>
              </a:lnSpc>
              <a:defRPr/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10" name="Segnaposto testo 4"/>
          <p:cNvSpPr>
            <a:spLocks noGrp="1"/>
          </p:cNvSpPr>
          <p:nvPr>
            <p:ph type="body" sz="quarter" idx="11" hasCustomPrompt="1"/>
          </p:nvPr>
        </p:nvSpPr>
        <p:spPr>
          <a:xfrm>
            <a:off x="825598" y="1061654"/>
            <a:ext cx="7486650" cy="42652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rial Black"/>
                <a:cs typeface="Arial Black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1" name="Immagine 10" descr="Marchio-OD&amp;M-cromie-sistemate-piccol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310" y="5950299"/>
            <a:ext cx="1162487" cy="6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82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  <a:p>
            <a:pPr lvl="5"/>
            <a:r>
              <a:rPr lang="it-IT" dirty="0"/>
              <a:t>Sesto Livello</a:t>
            </a:r>
          </a:p>
          <a:p>
            <a:pPr lvl="6"/>
            <a:r>
              <a:rPr lang="it-IT" dirty="0"/>
              <a:t>Settimo Livello</a:t>
            </a:r>
          </a:p>
          <a:p>
            <a:pPr lvl="7"/>
            <a:r>
              <a:rPr lang="it-IT" dirty="0"/>
              <a:t>Ottavo Livello</a:t>
            </a:r>
          </a:p>
          <a:p>
            <a:pPr lvl="8"/>
            <a:r>
              <a:rPr lang="it-IT" dirty="0"/>
              <a:t>Nono Livello</a:t>
            </a:r>
          </a:p>
        </p:txBody>
      </p:sp>
    </p:spTree>
    <p:extLst>
      <p:ext uri="{BB962C8B-B14F-4D97-AF65-F5344CB8AC3E}">
        <p14:creationId xmlns:p14="http://schemas.microsoft.com/office/powerpoint/2010/main" val="308160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52" r:id="rId13"/>
    <p:sldLayoutId id="2147483653" r:id="rId14"/>
    <p:sldLayoutId id="2147483674" r:id="rId15"/>
    <p:sldLayoutId id="2147483673" r:id="rId16"/>
    <p:sldLayoutId id="2147483675" r:id="rId17"/>
    <p:sldLayoutId id="2147483676" r:id="rId18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400" b="0" kern="1200" cap="all">
          <a:solidFill>
            <a:schemeClr val="tx2"/>
          </a:solidFill>
          <a:latin typeface="Arial Black"/>
          <a:ea typeface="+mj-ea"/>
          <a:cs typeface="Arial Black"/>
        </a:defRPr>
      </a:lvl1pPr>
    </p:titleStyle>
    <p:bodyStyle>
      <a:lvl1pPr marL="0" indent="0" algn="l" defTabSz="4572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Font typeface="Arial"/>
        <a:buNone/>
        <a:defRPr sz="1200" kern="1200">
          <a:solidFill>
            <a:schemeClr val="tx1"/>
          </a:solidFill>
          <a:latin typeface="Arial"/>
          <a:ea typeface="+mn-ea"/>
          <a:cs typeface="Arial"/>
        </a:defRPr>
      </a:lvl1pPr>
      <a:lvl2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/>
        <a:buNone/>
        <a:defRPr sz="1200" b="1" kern="1200" cap="none">
          <a:solidFill>
            <a:schemeClr val="accent2"/>
          </a:solidFill>
          <a:latin typeface="+mn-lt"/>
          <a:ea typeface="+mn-ea"/>
          <a:cs typeface="Arial Black"/>
        </a:defRPr>
      </a:lvl2pPr>
      <a:lvl3pPr marL="0" indent="0" algn="l" defTabSz="4572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Font typeface="Arial"/>
        <a:buNone/>
        <a:defRPr sz="1200" b="1" i="0" kern="1200">
          <a:solidFill>
            <a:schemeClr val="accent6"/>
          </a:solidFill>
          <a:latin typeface="Arial"/>
          <a:ea typeface="+mn-ea"/>
          <a:cs typeface="Arial"/>
        </a:defRPr>
      </a:lvl3pPr>
      <a:lvl4pPr marL="360000" indent="-180000" algn="l" defTabSz="4572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6"/>
        </a:buClr>
        <a:buSzPct val="60000"/>
        <a:buFont typeface="Wingdings" charset="2"/>
        <a:buChar char="u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180000" algn="l" defTabSz="4572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+mj-lt"/>
        <a:buAutoNum type="arabicPeriod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720000" indent="-180000" algn="l" defTabSz="4572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4"/>
        </a:buClr>
        <a:buSzPct val="60000"/>
        <a:buFont typeface="Wingdings" charset="2"/>
        <a:buChar char="u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000" marR="0" indent="-180000" algn="l" defTabSz="457200" rtl="0" eaLnBrk="1" fontAlgn="auto" latinLnBrk="0" hangingPunct="1">
        <a:lnSpc>
          <a:spcPct val="110000"/>
        </a:lnSpc>
        <a:spcBef>
          <a:spcPts val="0"/>
        </a:spcBef>
        <a:spcAft>
          <a:spcPts val="800"/>
        </a:spcAft>
        <a:buClrTx/>
        <a:buSzPct val="60000"/>
        <a:buFont typeface="Wingdings" charset="2"/>
        <a:buChar char="u"/>
        <a:tabLst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180000" algn="l" defTabSz="4572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SzPct val="60000"/>
        <a:buFont typeface="Wingdings" charset="2"/>
        <a:buChar char="u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00000" indent="-180000" algn="l" defTabSz="457200" rtl="0" eaLnBrk="1" latinLnBrk="0" hangingPunct="1">
        <a:lnSpc>
          <a:spcPct val="110000"/>
        </a:lnSpc>
        <a:spcBef>
          <a:spcPts val="0"/>
        </a:spcBef>
        <a:spcAft>
          <a:spcPts val="800"/>
        </a:spcAft>
        <a:buSzPct val="60000"/>
        <a:buFont typeface="Wingdings" charset="2"/>
        <a:buChar char="u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&amp;esrc=s&amp;source=images&amp;cd=&amp;cad=rja&amp;uact=8&amp;ved=0ahUKEwjY98v2g-HWAhXDa1AKHRHkDRQQjRwIBw&amp;url=http://www.marketwired.com/press-release/winning-more-business-with-a-project-management-software-solution-1941264.htm&amp;psig=AOvVaw0bkf2BxITF34_kNqcgML0i&amp;ust=150755214065109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7.png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/>
          <p:nvPr/>
        </p:nvSpPr>
        <p:spPr>
          <a:xfrm>
            <a:off x="278607" y="2785517"/>
            <a:ext cx="8008144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it-IT" sz="4800" b="1" dirty="0">
              <a:solidFill>
                <a:srgbClr val="0070C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22532" name="Picture 4" descr="Risultati immagini per project management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6652" y="2784765"/>
            <a:ext cx="2621237" cy="1963398"/>
          </a:xfrm>
          <a:prstGeom prst="rect">
            <a:avLst/>
          </a:prstGeom>
          <a:noFill/>
        </p:spPr>
      </p:pic>
      <p:sp>
        <p:nvSpPr>
          <p:cNvPr id="12" name="Titolo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latin typeface="Arial Black" panose="020B0A04020102020204" pitchFamily="34" charset="0"/>
                <a:ea typeface="Calibri" panose="020F0502020204030204" pitchFamily="34" charset="0"/>
                <a:cs typeface="Arial" pitchFamily="34" charset="0"/>
              </a:rPr>
              <a:t>“Lavorare per progetti”</a:t>
            </a:r>
            <a:br>
              <a:rPr lang="it-IT" b="1" dirty="0">
                <a:latin typeface="Arial Black" panose="020B0A04020102020204" pitchFamily="34" charset="0"/>
                <a:ea typeface="Calibri" panose="020F0502020204030204" pitchFamily="34" charset="0"/>
                <a:cs typeface="Arial" pitchFamily="34" charset="0"/>
              </a:rPr>
            </a:br>
            <a:endParaRPr lang="it-IT" dirty="0">
              <a:latin typeface="Arial Black" panose="020B0A04020102020204" pitchFamily="34" charset="0"/>
            </a:endParaRPr>
          </a:p>
        </p:txBody>
      </p:sp>
      <p:sp>
        <p:nvSpPr>
          <p:cNvPr id="13" name="Sottotitolo 12"/>
          <p:cNvSpPr>
            <a:spLocks noGrp="1"/>
          </p:cNvSpPr>
          <p:nvPr>
            <p:ph type="subTitle" idx="1"/>
          </p:nvPr>
        </p:nvSpPr>
        <p:spPr>
          <a:xfrm>
            <a:off x="2895599" y="4180029"/>
            <a:ext cx="5424917" cy="404804"/>
          </a:xfrm>
        </p:spPr>
        <p:txBody>
          <a:bodyPr/>
          <a:lstStyle/>
          <a:p>
            <a:r>
              <a:rPr lang="it-IT" sz="1500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Manuale per la gestione dei progetti</a:t>
            </a:r>
          </a:p>
          <a:p>
            <a:endParaRPr lang="it-IT" sz="1500" dirty="0">
              <a:solidFill>
                <a:schemeClr val="tx1"/>
              </a:solidFill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150DD26-F6C4-47AF-BD36-8816A809F8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57" y="5338325"/>
            <a:ext cx="3409530" cy="105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403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200" dirty="0"/>
              <a:t>DOCUMENTI DEL </a:t>
            </a:r>
            <a:r>
              <a:rPr lang="it-IT" sz="2200" dirty="0" err="1"/>
              <a:t>progettO</a:t>
            </a:r>
            <a:r>
              <a:rPr lang="it-IT" sz="2200" dirty="0"/>
              <a:t>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10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5" name="Segnaposto piè di pagina 24"/>
          <p:cNvSpPr>
            <a:spLocks noGrp="1"/>
          </p:cNvSpPr>
          <p:nvPr>
            <p:ph type="ftr" sz="quarter" idx="3"/>
          </p:nvPr>
        </p:nvSpPr>
        <p:spPr>
          <a:xfrm>
            <a:off x="1234830" y="6214587"/>
            <a:ext cx="4686014" cy="365125"/>
          </a:xfrm>
        </p:spPr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  <p:sp>
        <p:nvSpPr>
          <p:cNvPr id="19" name="Segnaposto testo verticale 11">
            <a:extLst>
              <a:ext uri="{FF2B5EF4-FFF2-40B4-BE49-F238E27FC236}">
                <a16:creationId xmlns:a16="http://schemas.microsoft.com/office/drawing/2014/main" id="{CC13E1B2-B44A-4F7D-83D4-321B60D0A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64697" y="1289154"/>
            <a:ext cx="8229600" cy="4137284"/>
          </a:xfrm>
        </p:spPr>
        <p:txBody>
          <a:bodyPr vert="horz"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it-IT" sz="1400" b="1" dirty="0"/>
              <a:t>FASE IDEAZIONE E DEFINIZIONE: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700" b="1" dirty="0"/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QUADRO DI CONTESTO</a:t>
            </a:r>
            <a:r>
              <a:rPr lang="it-IT" sz="1400" dirty="0"/>
              <a:t>: Allegato 1 </a:t>
            </a:r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PROPOSTA PRELIMINARE DI PROGETTO </a:t>
            </a:r>
            <a:r>
              <a:rPr lang="it-IT" sz="1400" dirty="0"/>
              <a:t>(Informazioni Generali, Analisi Preliminare): Allegato 2</a:t>
            </a:r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SCHEDA DI </a:t>
            </a:r>
            <a:r>
              <a:rPr lang="it-IT" sz="1400" dirty="0"/>
              <a:t>:</a:t>
            </a:r>
            <a:r>
              <a:rPr lang="it-IT" sz="1400" b="1" dirty="0"/>
              <a:t>PROGETTO </a:t>
            </a:r>
            <a:r>
              <a:rPr lang="it-IT" sz="1400" dirty="0"/>
              <a:t>(Area  Organizzazione, Area Tempificazione, Area Investimenti): Allegato 3</a:t>
            </a:r>
            <a:endParaRPr lang="it-IT" sz="1400" b="1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10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it-IT" sz="1400" b="1" dirty="0"/>
              <a:t>FASE IMPOSTAZIONE E PIANIFICAZIONE:</a:t>
            </a:r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PIANO DI PROGETTO </a:t>
            </a:r>
            <a:r>
              <a:rPr lang="it-IT" sz="1400" dirty="0"/>
              <a:t>(WBS, OBS, </a:t>
            </a:r>
            <a:r>
              <a:rPr lang="it-IT" sz="1400" dirty="0" err="1"/>
              <a:t>Gantt</a:t>
            </a:r>
            <a:r>
              <a:rPr lang="it-IT" sz="1400" dirty="0"/>
              <a:t> Iniziale, Carichi di lavoro): Allegato 4 </a:t>
            </a:r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PIANO DI COMUNICAZIONE DEL PROGETTO</a:t>
            </a:r>
            <a:r>
              <a:rPr lang="it-IT" sz="1400" dirty="0"/>
              <a:t>: Allegato 5</a:t>
            </a:r>
            <a:endParaRPr lang="it-IT" sz="1400" b="1" dirty="0"/>
          </a:p>
          <a:p>
            <a:pPr marL="1251450" lvl="6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it-IT" sz="10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it-IT" sz="1400" b="1" dirty="0"/>
              <a:t>FASE REALIZZAZIONE E CONTROLLO:</a:t>
            </a:r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PROGRAMMA ESECUTIVO DI PROGETTO </a:t>
            </a:r>
            <a:r>
              <a:rPr lang="it-IT" sz="1400" dirty="0"/>
              <a:t>(</a:t>
            </a:r>
            <a:r>
              <a:rPr lang="it-IT" sz="1400" dirty="0" err="1"/>
              <a:t>Gantt</a:t>
            </a:r>
            <a:r>
              <a:rPr lang="it-IT" sz="1400" dirty="0"/>
              <a:t> Iniziale, Check Attività, Cost Control, Criticità Rilevate, </a:t>
            </a:r>
            <a:r>
              <a:rPr lang="it-IT" sz="1400" dirty="0" err="1"/>
              <a:t>Gantt</a:t>
            </a:r>
            <a:r>
              <a:rPr lang="it-IT" sz="1400" dirty="0"/>
              <a:t> Revisionato): Allegato 6</a:t>
            </a:r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VERBALE STATO AVANZAMENTO LAVORI</a:t>
            </a:r>
            <a:r>
              <a:rPr lang="it-IT" sz="1400" dirty="0"/>
              <a:t>: Allegato 7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10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it-IT" sz="1400" b="1" dirty="0"/>
              <a:t>FASE CHIUSURA:</a:t>
            </a:r>
          </a:p>
          <a:p>
            <a:pPr marL="891450" lvl="5" indent="-171450"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it-IT" sz="1400" b="1" dirty="0"/>
              <a:t>RELAZIONE FINALE</a:t>
            </a:r>
            <a:r>
              <a:rPr lang="it-IT" sz="1400" dirty="0"/>
              <a:t>: Allegato 8</a:t>
            </a:r>
          </a:p>
        </p:txBody>
      </p:sp>
    </p:spTree>
    <p:extLst>
      <p:ext uri="{BB962C8B-B14F-4D97-AF65-F5344CB8AC3E}">
        <p14:creationId xmlns:p14="http://schemas.microsoft.com/office/powerpoint/2010/main" val="334906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699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200" dirty="0"/>
              <a:t>fasi del progetto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2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pSp>
        <p:nvGrpSpPr>
          <p:cNvPr id="7" name="Gruppo 44"/>
          <p:cNvGrpSpPr>
            <a:grpSpLocks/>
          </p:cNvGrpSpPr>
          <p:nvPr/>
        </p:nvGrpSpPr>
        <p:grpSpPr bwMode="auto">
          <a:xfrm>
            <a:off x="1219523" y="2080850"/>
            <a:ext cx="6697662" cy="3111103"/>
            <a:chOff x="1042988" y="1589088"/>
            <a:chExt cx="6697662" cy="4148137"/>
          </a:xfrm>
        </p:grpSpPr>
        <p:sp>
          <p:nvSpPr>
            <p:cNvPr id="8" name="AutoShape 23"/>
            <p:cNvSpPr>
              <a:spLocks noChangeArrowheads="1"/>
            </p:cNvSpPr>
            <p:nvPr/>
          </p:nvSpPr>
          <p:spPr bwMode="auto">
            <a:xfrm rot="-1285437">
              <a:off x="3567113" y="4441825"/>
              <a:ext cx="292100" cy="606425"/>
            </a:xfrm>
            <a:prstGeom prst="curvedRightArrow">
              <a:avLst>
                <a:gd name="adj1" fmla="val 36629"/>
                <a:gd name="adj2" fmla="val 69674"/>
                <a:gd name="adj3" fmla="val 33333"/>
              </a:avLst>
            </a:prstGeom>
            <a:solidFill>
              <a:srgbClr val="CCFF66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997A0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b="1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</p:txBody>
        </p:sp>
        <p:sp>
          <p:nvSpPr>
            <p:cNvPr id="9" name="AutoShape 23"/>
            <p:cNvSpPr>
              <a:spLocks noChangeArrowheads="1"/>
            </p:cNvSpPr>
            <p:nvPr/>
          </p:nvSpPr>
          <p:spPr bwMode="auto">
            <a:xfrm rot="-1285437">
              <a:off x="3103563" y="3462338"/>
              <a:ext cx="293687" cy="606425"/>
            </a:xfrm>
            <a:prstGeom prst="curvedRightArrow">
              <a:avLst>
                <a:gd name="adj1" fmla="val 36632"/>
                <a:gd name="adj2" fmla="val 69670"/>
                <a:gd name="adj3" fmla="val 33333"/>
              </a:avLst>
            </a:prstGeom>
            <a:solidFill>
              <a:srgbClr val="CCFF66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997A0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b="1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</p:txBody>
        </p:sp>
        <p:sp>
          <p:nvSpPr>
            <p:cNvPr id="10" name="AutoShape 23"/>
            <p:cNvSpPr>
              <a:spLocks noChangeArrowheads="1"/>
            </p:cNvSpPr>
            <p:nvPr/>
          </p:nvSpPr>
          <p:spPr bwMode="auto">
            <a:xfrm rot="-1285437">
              <a:off x="2671763" y="2425700"/>
              <a:ext cx="292100" cy="606425"/>
            </a:xfrm>
            <a:prstGeom prst="curvedRightArrow">
              <a:avLst>
                <a:gd name="adj1" fmla="val 36629"/>
                <a:gd name="adj2" fmla="val 69674"/>
                <a:gd name="adj3" fmla="val 33333"/>
              </a:avLst>
            </a:prstGeom>
            <a:solidFill>
              <a:srgbClr val="CCFF66"/>
            </a:solidFill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997A0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b="1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</p:txBody>
        </p:sp>
        <p:sp>
          <p:nvSpPr>
            <p:cNvPr id="11" name="Rectangle 3"/>
            <p:cNvSpPr>
              <a:spLocks noChangeArrowheads="1"/>
            </p:cNvSpPr>
            <p:nvPr/>
          </p:nvSpPr>
          <p:spPr bwMode="auto">
            <a:xfrm>
              <a:off x="2622550" y="1812925"/>
              <a:ext cx="2165350" cy="642938"/>
            </a:xfrm>
            <a:prstGeom prst="rect">
              <a:avLst/>
            </a:prstGeom>
            <a:solidFill>
              <a:srgbClr val="CCFF66"/>
            </a:solidFill>
            <a:ln w="19050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anchor="ctr"/>
            <a:lstStyle/>
            <a:p>
              <a:pPr algn="ctr" defTabSz="709613">
                <a:lnSpc>
                  <a:spcPct val="90000"/>
                </a:lnSpc>
                <a:defRPr/>
              </a:pPr>
              <a:endParaRPr lang="it-IT" b="1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  <a:p>
              <a:pPr algn="ctr" defTabSz="709613">
                <a:lnSpc>
                  <a:spcPct val="90000"/>
                </a:lnSpc>
                <a:defRPr/>
              </a:pPr>
              <a:r>
                <a:rPr lang="it-IT" b="1" kern="0" dirty="0">
                  <a:solidFill>
                    <a:srgbClr val="C00000"/>
                  </a:solidFill>
                  <a:latin typeface="Arial" pitchFamily="34" charset="0"/>
                  <a:ea typeface="Open Sans" charset="0"/>
                  <a:cs typeface="Arial" pitchFamily="34" charset="0"/>
                </a:rPr>
                <a:t>IDEAZIONE</a:t>
              </a:r>
            </a:p>
            <a:p>
              <a:pPr algn="ctr" defTabSz="709613">
                <a:lnSpc>
                  <a:spcPct val="90000"/>
                </a:lnSpc>
                <a:defRPr/>
              </a:pPr>
              <a:r>
                <a:rPr lang="it-IT" b="1" kern="0" dirty="0">
                  <a:solidFill>
                    <a:srgbClr val="C00000"/>
                  </a:solidFill>
                  <a:latin typeface="Arial" pitchFamily="34" charset="0"/>
                  <a:ea typeface="Open Sans" charset="0"/>
                  <a:cs typeface="Arial" pitchFamily="34" charset="0"/>
                </a:rPr>
                <a:t>E DEFINIZIONE</a:t>
              </a:r>
            </a:p>
            <a:p>
              <a:pPr algn="ctr" defTabSz="709613">
                <a:lnSpc>
                  <a:spcPct val="90000"/>
                </a:lnSpc>
                <a:defRPr/>
              </a:pPr>
              <a:endParaRPr lang="it-IT" b="1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</p:txBody>
        </p:sp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3051175" y="2813050"/>
              <a:ext cx="2241550" cy="642938"/>
            </a:xfrm>
            <a:prstGeom prst="rect">
              <a:avLst/>
            </a:prstGeom>
            <a:solidFill>
              <a:srgbClr val="CCFF66"/>
            </a:solidFill>
            <a:ln w="19050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anchor="ctr"/>
            <a:lstStyle/>
            <a:p>
              <a:pPr algn="ctr" defTabSz="709613">
                <a:lnSpc>
                  <a:spcPct val="90000"/>
                </a:lnSpc>
                <a:defRPr/>
              </a:pPr>
              <a:endParaRPr lang="it-IT" b="1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  <a:p>
              <a:pPr algn="ctr" defTabSz="709613">
                <a:lnSpc>
                  <a:spcPct val="90000"/>
                </a:lnSpc>
                <a:defRPr/>
              </a:pPr>
              <a:r>
                <a:rPr lang="it-IT" b="1" kern="0" dirty="0">
                  <a:solidFill>
                    <a:srgbClr val="C00000"/>
                  </a:solidFill>
                  <a:latin typeface="Arial" pitchFamily="34" charset="0"/>
                  <a:ea typeface="Open Sans" charset="0"/>
                  <a:cs typeface="Arial" pitchFamily="34" charset="0"/>
                </a:rPr>
                <a:t>IMPOSTAZIONE</a:t>
              </a:r>
            </a:p>
            <a:p>
              <a:pPr algn="ctr" defTabSz="709613">
                <a:lnSpc>
                  <a:spcPct val="90000"/>
                </a:lnSpc>
                <a:defRPr/>
              </a:pPr>
              <a:r>
                <a:rPr lang="it-IT" b="1" kern="0" dirty="0">
                  <a:solidFill>
                    <a:srgbClr val="C00000"/>
                  </a:solidFill>
                  <a:latin typeface="Arial" pitchFamily="34" charset="0"/>
                  <a:ea typeface="Open Sans" charset="0"/>
                  <a:cs typeface="Arial" pitchFamily="34" charset="0"/>
                </a:rPr>
                <a:t>E PIANIFICAZIONE</a:t>
              </a:r>
            </a:p>
            <a:p>
              <a:pPr algn="ctr" defTabSz="709613">
                <a:lnSpc>
                  <a:spcPct val="90000"/>
                </a:lnSpc>
                <a:defRPr/>
              </a:pPr>
              <a:endParaRPr lang="it-IT" b="1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</p:txBody>
        </p:sp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3511550" y="3813175"/>
              <a:ext cx="2212975" cy="642938"/>
            </a:xfrm>
            <a:prstGeom prst="rect">
              <a:avLst/>
            </a:prstGeom>
            <a:solidFill>
              <a:srgbClr val="CCFF66"/>
            </a:solidFill>
            <a:ln w="19050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anchor="ctr"/>
            <a:lstStyle/>
            <a:p>
              <a:pPr algn="ctr" defTabSz="709613">
                <a:lnSpc>
                  <a:spcPct val="90000"/>
                </a:lnSpc>
                <a:defRPr/>
              </a:pPr>
              <a:endParaRPr lang="it-IT" b="1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  <a:p>
              <a:pPr algn="ctr" defTabSz="709613">
                <a:lnSpc>
                  <a:spcPct val="90000"/>
                </a:lnSpc>
                <a:defRPr/>
              </a:pPr>
              <a:r>
                <a:rPr lang="it-IT" b="1" kern="0" dirty="0">
                  <a:solidFill>
                    <a:srgbClr val="C00000"/>
                  </a:solidFill>
                  <a:latin typeface="Arial" pitchFamily="34" charset="0"/>
                  <a:ea typeface="Open Sans" charset="0"/>
                  <a:cs typeface="Arial" pitchFamily="34" charset="0"/>
                </a:rPr>
                <a:t>REALIZZAZIONE </a:t>
              </a:r>
            </a:p>
            <a:p>
              <a:pPr algn="ctr" defTabSz="709613">
                <a:lnSpc>
                  <a:spcPct val="90000"/>
                </a:lnSpc>
                <a:defRPr/>
              </a:pPr>
              <a:r>
                <a:rPr lang="it-IT" b="1" kern="0" dirty="0">
                  <a:solidFill>
                    <a:srgbClr val="C00000"/>
                  </a:solidFill>
                  <a:latin typeface="Arial" pitchFamily="34" charset="0"/>
                  <a:ea typeface="Open Sans" charset="0"/>
                  <a:cs typeface="Arial" pitchFamily="34" charset="0"/>
                </a:rPr>
                <a:t>E CONTROLLO</a:t>
              </a:r>
            </a:p>
            <a:p>
              <a:pPr algn="ctr" defTabSz="709613">
                <a:lnSpc>
                  <a:spcPct val="90000"/>
                </a:lnSpc>
                <a:defRPr/>
              </a:pPr>
              <a:endParaRPr lang="it-IT" b="1" kern="0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</p:txBody>
        </p:sp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3962400" y="4781550"/>
              <a:ext cx="2193925" cy="642938"/>
            </a:xfrm>
            <a:prstGeom prst="rect">
              <a:avLst/>
            </a:prstGeom>
            <a:solidFill>
              <a:srgbClr val="CCFF66"/>
            </a:solidFill>
            <a:ln w="19050">
              <a:noFill/>
              <a:miter lim="800000"/>
              <a:headEnd/>
              <a:tailEnd/>
            </a:ln>
            <a:effectLst>
              <a:prstShdw prst="shdw17" dist="17961" dir="2700000">
                <a:srgbClr val="708688">
                  <a:alpha val="74997"/>
                </a:srgbClr>
              </a:prstShdw>
            </a:effectLst>
          </p:spPr>
          <p:txBody>
            <a:bodyPr anchor="ctr"/>
            <a:lstStyle/>
            <a:p>
              <a:pPr algn="ctr" defTabSz="709613">
                <a:lnSpc>
                  <a:spcPct val="90000"/>
                </a:lnSpc>
                <a:spcBef>
                  <a:spcPct val="50000"/>
                </a:spcBef>
                <a:defRPr/>
              </a:pPr>
              <a:endParaRPr lang="it-IT" b="1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  <a:p>
              <a:pPr algn="ctr" defTabSz="709613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b="1" kern="0" dirty="0">
                  <a:solidFill>
                    <a:srgbClr val="C00000"/>
                  </a:solidFill>
                  <a:latin typeface="Arial" pitchFamily="34" charset="0"/>
                  <a:ea typeface="Open Sans" charset="0"/>
                  <a:cs typeface="Arial" pitchFamily="34" charset="0"/>
                </a:rPr>
                <a:t>CHIUSURA</a:t>
              </a:r>
            </a:p>
            <a:p>
              <a:pPr algn="ctr" defTabSz="709613">
                <a:lnSpc>
                  <a:spcPct val="90000"/>
                </a:lnSpc>
                <a:spcBef>
                  <a:spcPct val="50000"/>
                </a:spcBef>
                <a:defRPr/>
              </a:pPr>
              <a:endParaRPr lang="it-IT" b="1" dirty="0">
                <a:solidFill>
                  <a:srgbClr val="C00000"/>
                </a:solidFill>
                <a:latin typeface="Arial" pitchFamily="34" charset="0"/>
                <a:ea typeface="Open Sans" charset="0"/>
                <a:cs typeface="Arial" pitchFamily="34" charset="0"/>
              </a:endParaRPr>
            </a:p>
          </p:txBody>
        </p:sp>
        <p:pic>
          <p:nvPicPr>
            <p:cNvPr id="15" name="Immagine 14" descr="pianif1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40957" y="2636838"/>
              <a:ext cx="1795463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Immagine 5" descr="ideaz2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42988" y="1589088"/>
              <a:ext cx="1331912" cy="976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Immagine 16" descr="realiz1.jp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29619" y="3573463"/>
              <a:ext cx="1430337" cy="1423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Immagine 17" descr="chiuspr4.jpg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440488" y="4437063"/>
              <a:ext cx="1300162" cy="1300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Segnaposto piè di pagina 2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8716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>
          <a:xfrm>
            <a:off x="304800" y="646548"/>
            <a:ext cx="8689298" cy="405095"/>
          </a:xfrm>
        </p:spPr>
        <p:txBody>
          <a:bodyPr/>
          <a:lstStyle/>
          <a:p>
            <a:r>
              <a:rPr lang="it-IT" sz="2200" dirty="0"/>
              <a:t>PRINCIPALI STRUMENTI DI GESTIONE DEL </a:t>
            </a:r>
            <a:r>
              <a:rPr lang="it-IT" sz="2200" dirty="0" err="1"/>
              <a:t>progettO</a:t>
            </a:r>
            <a:r>
              <a:rPr lang="it-IT" sz="2200" dirty="0"/>
              <a:t>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3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5" name="Segnaposto piè di pagina 24"/>
          <p:cNvSpPr>
            <a:spLocks noGrp="1"/>
          </p:cNvSpPr>
          <p:nvPr>
            <p:ph type="ftr" sz="quarter" idx="3"/>
          </p:nvPr>
        </p:nvSpPr>
        <p:spPr>
          <a:xfrm>
            <a:off x="1234830" y="6214587"/>
            <a:ext cx="4686014" cy="365125"/>
          </a:xfrm>
        </p:spPr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  <p:sp>
        <p:nvSpPr>
          <p:cNvPr id="19" name="Segnaposto testo verticale 11">
            <a:extLst>
              <a:ext uri="{FF2B5EF4-FFF2-40B4-BE49-F238E27FC236}">
                <a16:creationId xmlns:a16="http://schemas.microsoft.com/office/drawing/2014/main" id="{CC13E1B2-B44A-4F7D-83D4-321B60D0A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4715" y="1244183"/>
            <a:ext cx="8259579" cy="4736892"/>
          </a:xfrm>
        </p:spPr>
        <p:txBody>
          <a:bodyPr vert="horz"/>
          <a:lstStyle/>
          <a:p>
            <a:pPr marL="179388" indent="-179388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400" b="1" dirty="0"/>
              <a:t>SWOT ANALYSIS</a:t>
            </a:r>
            <a:r>
              <a:rPr lang="it-IT" sz="1400" dirty="0"/>
              <a:t>: analisi delle caratteristiche del contesto e dei punti di forza e di debolezza con cui si affronta il progetto [utilizzo in FASE IDEAZIONE E DEFINIZIONE]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1400" b="1" dirty="0"/>
          </a:p>
          <a:p>
            <a:pPr marL="171450" indent="-1714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400" b="1" dirty="0"/>
              <a:t>WBS – WORK BREAKDOWN STRUCTURE</a:t>
            </a:r>
            <a:r>
              <a:rPr lang="it-IT" sz="1400" dirty="0"/>
              <a:t>: disaggregazione grafica del progetto nelle sue attività costituenti a più livelli di dettaglio [utilizzo in FASE IMPOSTAZIONE E PIANIFICAZIONE]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1400" dirty="0"/>
          </a:p>
          <a:p>
            <a:pPr marL="171450" indent="-1714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400" b="1" dirty="0"/>
              <a:t>GANTT/PERT/MILESTONE: </a:t>
            </a:r>
            <a:r>
              <a:rPr lang="it-IT" sz="1400" dirty="0"/>
              <a:t>diagrammi a barre su sfondo temporale con indicazione delle attività della WBS, delle loro interconnessioni e degli eventi cardine del progetto [utilizzo in FASE IMPOSTAZIONE E PIANIFICAZIONE e FASE REALIZZAZIONE E CONTROLLO]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1400" b="1" dirty="0"/>
          </a:p>
          <a:p>
            <a:pPr marL="171450" indent="-1714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400" b="1" dirty="0"/>
              <a:t>INDICATORI (EFFICACIA, EFFICIENZA)</a:t>
            </a:r>
            <a:r>
              <a:rPr lang="it-IT" sz="1400" dirty="0"/>
              <a:t>: misura dell’andamento e dei risultati del progetto [utilizzo in FASE IMPOSTAZIONE E PIANIFICAZIONE e FASE REALIZZAZIONE E CONTROLLO]: </a:t>
            </a:r>
          </a:p>
          <a:p>
            <a:pPr marL="171450" indent="-1714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it-IT" sz="1400" dirty="0"/>
          </a:p>
          <a:p>
            <a:pPr marL="171450" indent="-1714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400" b="1" dirty="0"/>
              <a:t>REPORTING</a:t>
            </a:r>
            <a:r>
              <a:rPr lang="it-IT" sz="1400" dirty="0"/>
              <a:t>: razionalizzazione dei flussi informativi tra i soggetti coinvolti nel progetto [utilizzo in FASE IMPOSTAZIONE E PIANIFICAZIONE e FASE REALIZZAZIONE E CONTROLLO]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1400" dirty="0"/>
          </a:p>
          <a:p>
            <a:pPr marL="171450" indent="-1714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400" b="1" dirty="0"/>
              <a:t>STATI AVANZAMENTO</a:t>
            </a:r>
            <a:r>
              <a:rPr lang="it-IT" sz="1400" dirty="0"/>
              <a:t>: rilevazione dell’avanzamento (attività, costi, tempi) e degli eventuali scostamenti dalla “baseline” del progetto [utilizzo in FASE REALIZZAZIONE E CONTROLLO]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it-IT" sz="1400" b="1" dirty="0"/>
          </a:p>
          <a:p>
            <a:pPr marL="171450" indent="-1714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1400" b="1" dirty="0"/>
              <a:t>CONSUNTIVO DEL PROGETTO</a:t>
            </a:r>
            <a:r>
              <a:rPr lang="it-IT" sz="1400" dirty="0"/>
              <a:t>: sintesi del progetto, contenente i risultati raggiunti, le criticità affrontate e le best </a:t>
            </a:r>
            <a:r>
              <a:rPr lang="it-IT" sz="1400" dirty="0" err="1"/>
              <a:t>practice</a:t>
            </a:r>
            <a:r>
              <a:rPr lang="it-IT" sz="1400" dirty="0"/>
              <a:t> applicate; rappresenta il patrimonio esperienziale da conservare in una Banca Dati dei progetti [utilizzo in FASE CHIUSURA]</a:t>
            </a:r>
          </a:p>
        </p:txBody>
      </p:sp>
    </p:spTree>
    <p:extLst>
      <p:ext uri="{BB962C8B-B14F-4D97-AF65-F5344CB8AC3E}">
        <p14:creationId xmlns:p14="http://schemas.microsoft.com/office/powerpoint/2010/main" val="252964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contenuto 1"/>
          <p:cNvSpPr txBox="1">
            <a:spLocks/>
          </p:cNvSpPr>
          <p:nvPr/>
        </p:nvSpPr>
        <p:spPr bwMode="auto">
          <a:xfrm>
            <a:off x="498475" y="1255157"/>
            <a:ext cx="8137525" cy="157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defRPr/>
            </a:pPr>
            <a:endParaRPr lang="it-IT" sz="1600" dirty="0">
              <a:solidFill>
                <a:srgbClr val="796A5F"/>
              </a:solidFill>
              <a:latin typeface="Arial" pitchFamily="34" charset="0"/>
              <a:cs typeface="Arial" pitchFamily="34" charset="0"/>
            </a:endParaRPr>
          </a:p>
          <a:p>
            <a:pPr indent="-342900">
              <a:spcBef>
                <a:spcPct val="30000"/>
              </a:spcBef>
              <a:defRPr/>
            </a:pPr>
            <a:endParaRPr lang="it-IT" sz="1600" dirty="0">
              <a:solidFill>
                <a:srgbClr val="796A5F"/>
              </a:solidFill>
              <a:latin typeface="Arial" pitchFamily="34" charset="0"/>
              <a:cs typeface="Arial" pitchFamily="34" charset="0"/>
            </a:endParaRPr>
          </a:p>
          <a:p>
            <a:pPr indent="-342900">
              <a:spcBef>
                <a:spcPct val="30000"/>
              </a:spcBef>
              <a:defRPr/>
            </a:pPr>
            <a:endParaRPr lang="it-IT" sz="1600" dirty="0">
              <a:solidFill>
                <a:srgbClr val="796A5F"/>
              </a:solidFill>
              <a:latin typeface="Arial" pitchFamily="34" charset="0"/>
              <a:cs typeface="Arial" pitchFamily="34" charset="0"/>
            </a:endParaRPr>
          </a:p>
          <a:p>
            <a:pPr indent="-342900">
              <a:spcBef>
                <a:spcPct val="30000"/>
              </a:spcBef>
              <a:defRPr/>
            </a:pPr>
            <a:endParaRPr lang="it-IT" sz="1600" dirty="0">
              <a:solidFill>
                <a:srgbClr val="796A5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uppo 17"/>
          <p:cNvGrpSpPr>
            <a:grpSpLocks/>
          </p:cNvGrpSpPr>
          <p:nvPr/>
        </p:nvGrpSpPr>
        <p:grpSpPr bwMode="auto">
          <a:xfrm>
            <a:off x="979493" y="1328006"/>
            <a:ext cx="7191375" cy="4568825"/>
            <a:chOff x="763588" y="1812925"/>
            <a:chExt cx="7254875" cy="4711700"/>
          </a:xfrm>
        </p:grpSpPr>
        <p:sp>
          <p:nvSpPr>
            <p:cNvPr id="18" name="Rectangle 2"/>
            <p:cNvSpPr>
              <a:spLocks noChangeArrowheads="1"/>
            </p:cNvSpPr>
            <p:nvPr/>
          </p:nvSpPr>
          <p:spPr bwMode="auto">
            <a:xfrm>
              <a:off x="4594418" y="4402887"/>
              <a:ext cx="3398420" cy="21201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it-IT" sz="1000" kern="0" dirty="0">
                <a:solidFill>
                  <a:sysClr val="windowText" lastClr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it-IT" sz="1000" kern="0" dirty="0">
                <a:solidFill>
                  <a:sysClr val="windowText" lastClr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  <a:p>
              <a:pPr fontAlgn="auto">
                <a:lnSpc>
                  <a:spcPct val="120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it-IT" sz="1600" kern="0" dirty="0">
                  <a:solidFill>
                    <a:srgbClr val="FF000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Fattori esterni all’organizzazione che possono ostacolare il raggiungimento dell’obiettivo del progetto</a:t>
              </a:r>
            </a:p>
          </p:txBody>
        </p:sp>
        <p:sp>
          <p:nvSpPr>
            <p:cNvPr id="19" name="Rectangle 3"/>
            <p:cNvSpPr>
              <a:spLocks noChangeArrowheads="1"/>
            </p:cNvSpPr>
            <p:nvPr/>
          </p:nvSpPr>
          <p:spPr bwMode="auto">
            <a:xfrm>
              <a:off x="1083892" y="4402887"/>
              <a:ext cx="3396818" cy="212010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lnSpc>
                  <a:spcPct val="120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endParaRPr lang="it-IT" sz="1600" kern="0" dirty="0">
                <a:solidFill>
                  <a:srgbClr val="0099FF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  <a:p>
              <a:pPr fontAlgn="auto">
                <a:lnSpc>
                  <a:spcPct val="120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it-IT" sz="1600" kern="0" dirty="0">
                  <a:solidFill>
                    <a:srgbClr val="33990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Fattori esterni all’organizzazione funzionali a raggiungere l’obiettivo del progetto</a:t>
              </a:r>
            </a:p>
          </p:txBody>
        </p:sp>
        <p:sp>
          <p:nvSpPr>
            <p:cNvPr id="20" name="Rectangle 4"/>
            <p:cNvSpPr>
              <a:spLocks noChangeArrowheads="1"/>
            </p:cNvSpPr>
            <p:nvPr/>
          </p:nvSpPr>
          <p:spPr bwMode="auto">
            <a:xfrm>
              <a:off x="4594418" y="2081417"/>
              <a:ext cx="3398420" cy="21217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it-IT" sz="1000" kern="0" dirty="0">
                <a:solidFill>
                  <a:sysClr val="windowText" lastClr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000" kern="0" dirty="0">
                <a:solidFill>
                  <a:sysClr val="windowText" lastClr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  <a:p>
              <a:pPr fontAlgn="auto">
                <a:lnSpc>
                  <a:spcPct val="120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it-IT" sz="1600" kern="0" dirty="0">
                  <a:solidFill>
                    <a:srgbClr val="FF000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Fattori interni all’organizzazione che possono ostacolare il raggiungimento dell’obiettivo del progetto</a:t>
              </a:r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 rot="16200000">
              <a:off x="-157949" y="5324423"/>
              <a:ext cx="2121738" cy="27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400" b="1" kern="0" dirty="0">
                  <a:solidFill>
                    <a:srgbClr val="80008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ESTERNO</a:t>
              </a:r>
            </a:p>
          </p:txBody>
        </p:sp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1091899" y="2081417"/>
              <a:ext cx="3395217" cy="21217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it-IT" sz="1000" kern="0" dirty="0">
                <a:solidFill>
                  <a:sysClr val="windowText" lastClr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000" kern="0" dirty="0">
                <a:solidFill>
                  <a:sysClr val="windowText" lastClr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  <a:p>
              <a:pPr fontAlgn="auto">
                <a:lnSpc>
                  <a:spcPct val="120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it-IT" sz="1600" kern="0" dirty="0">
                  <a:solidFill>
                    <a:srgbClr val="33990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Fattori interni all’organizzazione funzionali a raggiungere l’obiettivo del progetto</a:t>
              </a:r>
            </a:p>
          </p:txBody>
        </p:sp>
        <p:sp>
          <p:nvSpPr>
            <p:cNvPr id="33" name="Rectangle 7"/>
            <p:cNvSpPr>
              <a:spLocks noChangeArrowheads="1"/>
            </p:cNvSpPr>
            <p:nvPr/>
          </p:nvSpPr>
          <p:spPr bwMode="auto">
            <a:xfrm>
              <a:off x="1133538" y="2127257"/>
              <a:ext cx="1729639" cy="265217"/>
            </a:xfrm>
            <a:prstGeom prst="rect">
              <a:avLst/>
            </a:prstGeom>
            <a:solidFill>
              <a:srgbClr val="33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200" kern="0" dirty="0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STRENGTHS</a:t>
              </a:r>
            </a:p>
          </p:txBody>
        </p:sp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 rot="16200000">
              <a:off x="-190692" y="3035696"/>
              <a:ext cx="2187224" cy="27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400" b="1" kern="0" dirty="0">
                  <a:solidFill>
                    <a:srgbClr val="80008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INTERNO</a:t>
              </a: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1091899" y="1812925"/>
              <a:ext cx="3395217" cy="247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400" b="1" kern="0" dirty="0">
                  <a:solidFill>
                    <a:srgbClr val="33990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POSITIVO</a:t>
              </a: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4554380" y="1812925"/>
              <a:ext cx="3464083" cy="247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400" b="1" kern="0" dirty="0">
                  <a:solidFill>
                    <a:srgbClr val="FF0000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NEGATIVO</a:t>
              </a: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4687306" y="2146902"/>
              <a:ext cx="1731240" cy="26521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500" kern="0">
                <a:solidFill>
                  <a:srgbClr val="F9F7F5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</p:txBody>
        </p:sp>
        <p:sp>
          <p:nvSpPr>
            <p:cNvPr id="38" name="Rectangle 12"/>
            <p:cNvSpPr>
              <a:spLocks noChangeArrowheads="1"/>
            </p:cNvSpPr>
            <p:nvPr/>
          </p:nvSpPr>
          <p:spPr bwMode="auto">
            <a:xfrm>
              <a:off x="1133538" y="4468372"/>
              <a:ext cx="1729639" cy="265217"/>
            </a:xfrm>
            <a:prstGeom prst="rect">
              <a:avLst/>
            </a:prstGeom>
            <a:solidFill>
              <a:srgbClr val="33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200" kern="0" dirty="0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OPPORTUNITIES</a:t>
              </a:r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4652073" y="4468372"/>
              <a:ext cx="1729639" cy="265217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200" kern="0" dirty="0">
                  <a:solidFill>
                    <a:srgbClr val="F9F7F5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THREATS</a:t>
              </a:r>
            </a:p>
          </p:txBody>
        </p:sp>
        <p:sp>
          <p:nvSpPr>
            <p:cNvPr id="41" name="Rectangle 14"/>
            <p:cNvSpPr>
              <a:spLocks noChangeArrowheads="1"/>
            </p:cNvSpPr>
            <p:nvPr/>
          </p:nvSpPr>
          <p:spPr bwMode="auto">
            <a:xfrm>
              <a:off x="4652073" y="2127257"/>
              <a:ext cx="1731240" cy="265217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200" kern="0" dirty="0">
                  <a:solidFill>
                    <a:schemeClr val="bg1"/>
                  </a:solidFill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WEAKNESSES</a:t>
              </a:r>
            </a:p>
          </p:txBody>
        </p:sp>
      </p:grpSp>
      <p:sp>
        <p:nvSpPr>
          <p:cNvPr id="22" name="Titolo 9">
            <a:extLst>
              <a:ext uri="{FF2B5EF4-FFF2-40B4-BE49-F238E27FC236}">
                <a16:creationId xmlns:a16="http://schemas.microsoft.com/office/drawing/2014/main" id="{70D66839-DA9B-43D6-9898-D391E0FD0DAF}"/>
              </a:ext>
            </a:extLst>
          </p:cNvPr>
          <p:cNvSpPr txBox="1">
            <a:spLocks/>
          </p:cNvSpPr>
          <p:nvPr/>
        </p:nvSpPr>
        <p:spPr>
          <a:xfrm>
            <a:off x="828387" y="646548"/>
            <a:ext cx="7487226" cy="4050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 cap="all">
                <a:solidFill>
                  <a:schemeClr val="tx2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sz="2200" dirty="0"/>
              <a:t>SWOT ANALYSIS </a:t>
            </a:r>
            <a:br>
              <a:rPr lang="en-US" sz="2200" dirty="0"/>
            </a:br>
            <a:endParaRPr lang="it-IT" sz="2200" dirty="0"/>
          </a:p>
        </p:txBody>
      </p:sp>
      <p:sp>
        <p:nvSpPr>
          <p:cNvPr id="23" name="Segnaposto numero diapositiva 1">
            <a:extLst>
              <a:ext uri="{FF2B5EF4-FFF2-40B4-BE49-F238E27FC236}">
                <a16:creationId xmlns:a16="http://schemas.microsoft.com/office/drawing/2014/main" id="{43F69992-60A8-4E27-88CA-8918FAC1A6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5520" y="6214587"/>
            <a:ext cx="399310" cy="365125"/>
          </a:xfrm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4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24" name="Segnaposto piè di pagina 685055">
            <a:extLst>
              <a:ext uri="{FF2B5EF4-FFF2-40B4-BE49-F238E27FC236}">
                <a16:creationId xmlns:a16="http://schemas.microsoft.com/office/drawing/2014/main" id="{2A9F5D51-3C15-496B-B094-1B93CA4E2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34830" y="6213993"/>
            <a:ext cx="4686014" cy="365125"/>
          </a:xfrm>
        </p:spPr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5281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WBS – Work Breakdown Structure </a:t>
            </a:r>
            <a:br>
              <a:rPr lang="en-US" sz="2200" dirty="0"/>
            </a:br>
            <a:endParaRPr lang="it-IT" sz="22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5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pSp>
        <p:nvGrpSpPr>
          <p:cNvPr id="12" name="Gruppo 11"/>
          <p:cNvGrpSpPr/>
          <p:nvPr/>
        </p:nvGrpSpPr>
        <p:grpSpPr>
          <a:xfrm>
            <a:off x="607126" y="1682788"/>
            <a:ext cx="8069330" cy="3834444"/>
            <a:chOff x="395288" y="735807"/>
            <a:chExt cx="8569200" cy="4110819"/>
          </a:xfrm>
        </p:grpSpPr>
        <p:grpSp>
          <p:nvGrpSpPr>
            <p:cNvPr id="13" name="Gruppo 61"/>
            <p:cNvGrpSpPr>
              <a:grpSpLocks/>
            </p:cNvGrpSpPr>
            <p:nvPr/>
          </p:nvGrpSpPr>
          <p:grpSpPr bwMode="auto">
            <a:xfrm>
              <a:off x="395288" y="735807"/>
              <a:ext cx="6769100" cy="2583390"/>
              <a:chOff x="147638" y="1370013"/>
              <a:chExt cx="8888412" cy="4505718"/>
            </a:xfrm>
          </p:grpSpPr>
          <p:sp>
            <p:nvSpPr>
              <p:cNvPr id="17" name="Rectangle 6"/>
              <p:cNvSpPr>
                <a:spLocks noChangeArrowheads="1"/>
              </p:cNvSpPr>
              <p:nvPr/>
            </p:nvSpPr>
            <p:spPr bwMode="auto">
              <a:xfrm>
                <a:off x="541338" y="3651250"/>
                <a:ext cx="8494712" cy="490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99993D"/>
                </a:prstShdw>
              </a:effectLst>
            </p:spPr>
            <p:txBody>
              <a:bodyPr lIns="96949" tIns="47624" rIns="96949" bIns="47624">
                <a:spAutoFit/>
              </a:bodyPr>
              <a:lstStyle/>
              <a:p>
                <a:pPr algn="ctr" defTabSz="815975">
                  <a:lnSpc>
                    <a:spcPct val="90000"/>
                  </a:lnSpc>
                  <a:spcBef>
                    <a:spcPct val="50000"/>
                  </a:spcBef>
                </a:pPr>
                <a:endParaRPr lang="it-IT" sz="12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Gruppo 12"/>
              <p:cNvGrpSpPr>
                <a:grpSpLocks/>
              </p:cNvGrpSpPr>
              <p:nvPr/>
            </p:nvGrpSpPr>
            <p:grpSpPr bwMode="auto">
              <a:xfrm>
                <a:off x="147638" y="1370013"/>
                <a:ext cx="8816975" cy="4505718"/>
                <a:chOff x="265113" y="1052513"/>
                <a:chExt cx="8816975" cy="4730487"/>
              </a:xfrm>
            </p:grpSpPr>
            <p:sp>
              <p:nvSpPr>
                <p:cNvPr id="19" name="Rectangle 54"/>
                <p:cNvSpPr>
                  <a:spLocks noChangeArrowheads="1"/>
                </p:cNvSpPr>
                <p:nvPr/>
              </p:nvSpPr>
              <p:spPr bwMode="auto">
                <a:xfrm>
                  <a:off x="2051550" y="5168680"/>
                  <a:ext cx="1181926" cy="564666"/>
                </a:xfrm>
                <a:prstGeom prst="rect">
                  <a:avLst/>
                </a:prstGeom>
                <a:solidFill>
                  <a:srgbClr val="FF6600"/>
                </a:solidFill>
                <a:ln>
                  <a:solidFill>
                    <a:schemeClr val="tx1"/>
                  </a:solidFill>
                  <a:headEnd/>
                  <a:tailEnd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endParaRPr lang="it-IT" sz="12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Rectangle 55"/>
                <p:cNvSpPr>
                  <a:spLocks noChangeArrowheads="1"/>
                </p:cNvSpPr>
                <p:nvPr/>
              </p:nvSpPr>
              <p:spPr bwMode="auto">
                <a:xfrm>
                  <a:off x="2024937" y="5104084"/>
                  <a:ext cx="1238294" cy="678916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lIns="47117" tIns="18847" rIns="47117" bIns="18847">
                  <a:spAutoFit/>
                </a:bodyPr>
                <a:lstStyle/>
                <a:p>
                  <a:pPr algn="ctr" defTabSz="703263">
                    <a:spcBef>
                      <a:spcPct val="50000"/>
                    </a:spcBef>
                  </a:pPr>
                  <a:r>
                    <a:rPr lang="it-IT" sz="1000" b="1" dirty="0">
                      <a:latin typeface="Arial" pitchFamily="34" charset="0"/>
                      <a:cs typeface="Arial" pitchFamily="34" charset="0"/>
                    </a:rPr>
                    <a:t>ESECUTORE WBE</a:t>
                  </a:r>
                </a:p>
              </p:txBody>
            </p:sp>
            <p:sp>
              <p:nvSpPr>
                <p:cNvPr id="21" name="Rectangle 3"/>
                <p:cNvSpPr>
                  <a:spLocks noChangeArrowheads="1"/>
                </p:cNvSpPr>
                <p:nvPr/>
              </p:nvSpPr>
              <p:spPr bwMode="auto">
                <a:xfrm>
                  <a:off x="2509838" y="2500313"/>
                  <a:ext cx="1068387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" name="Rectangle 4"/>
                <p:cNvSpPr>
                  <a:spLocks noChangeArrowheads="1"/>
                </p:cNvSpPr>
                <p:nvPr/>
              </p:nvSpPr>
              <p:spPr bwMode="auto">
                <a:xfrm>
                  <a:off x="3736975" y="2500313"/>
                  <a:ext cx="1066800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Rectangle 5"/>
                <p:cNvSpPr>
                  <a:spLocks noChangeArrowheads="1"/>
                </p:cNvSpPr>
                <p:nvPr/>
              </p:nvSpPr>
              <p:spPr bwMode="auto">
                <a:xfrm>
                  <a:off x="4962525" y="2500313"/>
                  <a:ext cx="1136650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Rectangle 6"/>
                <p:cNvSpPr>
                  <a:spLocks noChangeArrowheads="1"/>
                </p:cNvSpPr>
                <p:nvPr/>
              </p:nvSpPr>
              <p:spPr bwMode="auto">
                <a:xfrm>
                  <a:off x="2851150" y="3382963"/>
                  <a:ext cx="793750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" name="Rectangle 7"/>
                <p:cNvSpPr>
                  <a:spLocks noChangeArrowheads="1"/>
                </p:cNvSpPr>
                <p:nvPr/>
              </p:nvSpPr>
              <p:spPr bwMode="auto">
                <a:xfrm>
                  <a:off x="3873500" y="3382963"/>
                  <a:ext cx="793750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Rectangle 8"/>
                <p:cNvSpPr>
                  <a:spLocks noChangeArrowheads="1"/>
                </p:cNvSpPr>
                <p:nvPr/>
              </p:nvSpPr>
              <p:spPr bwMode="auto">
                <a:xfrm>
                  <a:off x="4896926" y="3383119"/>
                  <a:ext cx="792119" cy="564664"/>
                </a:xfrm>
                <a:prstGeom prst="rect">
                  <a:avLst/>
                </a:prstGeom>
                <a:solidFill>
                  <a:srgbClr val="99FF66"/>
                </a:solidFill>
                <a:ln w="28575">
                  <a:solidFill>
                    <a:schemeClr val="tx1"/>
                  </a:solidFill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endParaRPr lang="it-IT" sz="12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Rectangle 9"/>
                <p:cNvSpPr>
                  <a:spLocks noChangeArrowheads="1"/>
                </p:cNvSpPr>
                <p:nvPr/>
              </p:nvSpPr>
              <p:spPr bwMode="auto">
                <a:xfrm>
                  <a:off x="5020558" y="3493852"/>
                  <a:ext cx="550682" cy="376816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47117" tIns="18847" rIns="47117" bIns="18847">
                  <a:spAutoFit/>
                </a:bodyPr>
                <a:lstStyle/>
                <a:p>
                  <a:pPr algn="ctr" defTabSz="703263">
                    <a:spcBef>
                      <a:spcPct val="50000"/>
                    </a:spcBef>
                  </a:pPr>
                  <a:r>
                    <a:rPr lang="it-IT" sz="1000" b="1" dirty="0">
                      <a:latin typeface="Arial" pitchFamily="34" charset="0"/>
                      <a:cs typeface="Arial" pitchFamily="34" charset="0"/>
                    </a:rPr>
                    <a:t>WBE</a:t>
                  </a:r>
                </a:p>
              </p:txBody>
            </p:sp>
            <p:sp>
              <p:nvSpPr>
                <p:cNvPr id="28" name="Line 10"/>
                <p:cNvSpPr>
                  <a:spLocks noChangeShapeType="1"/>
                </p:cNvSpPr>
                <p:nvPr/>
              </p:nvSpPr>
              <p:spPr bwMode="auto">
                <a:xfrm>
                  <a:off x="4270375" y="2303463"/>
                  <a:ext cx="0" cy="1524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Line 11"/>
                <p:cNvSpPr>
                  <a:spLocks noChangeShapeType="1"/>
                </p:cNvSpPr>
                <p:nvPr/>
              </p:nvSpPr>
              <p:spPr bwMode="auto">
                <a:xfrm>
                  <a:off x="5497513" y="2354263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Rectangle 12"/>
                <p:cNvSpPr>
                  <a:spLocks noChangeArrowheads="1"/>
                </p:cNvSpPr>
                <p:nvPr/>
              </p:nvSpPr>
              <p:spPr bwMode="auto">
                <a:xfrm>
                  <a:off x="3879678" y="1540872"/>
                  <a:ext cx="1067277" cy="564666"/>
                </a:xfrm>
                <a:prstGeom prst="rect">
                  <a:avLst/>
                </a:prstGeom>
                <a:solidFill>
                  <a:srgbClr val="99FF66"/>
                </a:solidFill>
                <a:ln w="28575">
                  <a:solidFill>
                    <a:schemeClr val="tx1"/>
                  </a:solidFill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endParaRPr lang="it-IT" sz="12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Line 13"/>
                <p:cNvSpPr>
                  <a:spLocks noChangeShapeType="1"/>
                </p:cNvSpPr>
                <p:nvPr/>
              </p:nvSpPr>
              <p:spPr bwMode="auto">
                <a:xfrm>
                  <a:off x="4406900" y="2130425"/>
                  <a:ext cx="0" cy="19526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Rectangle 14"/>
                <p:cNvSpPr>
                  <a:spLocks noChangeArrowheads="1"/>
                </p:cNvSpPr>
                <p:nvPr/>
              </p:nvSpPr>
              <p:spPr bwMode="auto">
                <a:xfrm>
                  <a:off x="3777379" y="1654503"/>
                  <a:ext cx="1257962" cy="376816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lIns="47117" tIns="18847" rIns="47117" bIns="18847">
                  <a:spAutoFit/>
                </a:bodyPr>
                <a:lstStyle/>
                <a:p>
                  <a:pPr algn="ctr" defTabSz="703263">
                    <a:spcBef>
                      <a:spcPct val="50000"/>
                    </a:spcBef>
                  </a:pPr>
                  <a:r>
                    <a:rPr lang="it-IT" sz="1000" b="1" dirty="0">
                      <a:latin typeface="Arial" pitchFamily="34" charset="0"/>
                      <a:cs typeface="Arial" pitchFamily="34" charset="0"/>
                    </a:rPr>
                    <a:t>PROGETTO</a:t>
                  </a:r>
                </a:p>
              </p:txBody>
            </p:sp>
            <p:sp>
              <p:nvSpPr>
                <p:cNvPr id="33" name="Line 16"/>
                <p:cNvSpPr>
                  <a:spLocks noChangeShapeType="1"/>
                </p:cNvSpPr>
                <p:nvPr/>
              </p:nvSpPr>
              <p:spPr bwMode="auto">
                <a:xfrm>
                  <a:off x="3259138" y="3224213"/>
                  <a:ext cx="2022475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4" name="Line 17"/>
                <p:cNvSpPr>
                  <a:spLocks noChangeShapeType="1"/>
                </p:cNvSpPr>
                <p:nvPr/>
              </p:nvSpPr>
              <p:spPr bwMode="auto">
                <a:xfrm>
                  <a:off x="3255963" y="3236913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5" name="Line 18"/>
                <p:cNvSpPr>
                  <a:spLocks noChangeShapeType="1"/>
                </p:cNvSpPr>
                <p:nvPr/>
              </p:nvSpPr>
              <p:spPr bwMode="auto">
                <a:xfrm>
                  <a:off x="4270375" y="3236913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Line 19"/>
                <p:cNvSpPr>
                  <a:spLocks noChangeShapeType="1"/>
                </p:cNvSpPr>
                <p:nvPr/>
              </p:nvSpPr>
              <p:spPr bwMode="auto">
                <a:xfrm>
                  <a:off x="5292725" y="3236913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9" name="Line 20"/>
                <p:cNvSpPr>
                  <a:spLocks noChangeShapeType="1"/>
                </p:cNvSpPr>
                <p:nvPr/>
              </p:nvSpPr>
              <p:spPr bwMode="auto">
                <a:xfrm>
                  <a:off x="4270375" y="3089275"/>
                  <a:ext cx="0" cy="12223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0" name="Line 22"/>
                <p:cNvSpPr>
                  <a:spLocks noChangeShapeType="1"/>
                </p:cNvSpPr>
                <p:nvPr/>
              </p:nvSpPr>
              <p:spPr bwMode="auto">
                <a:xfrm>
                  <a:off x="1679575" y="2303463"/>
                  <a:ext cx="38100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Rectangle 23"/>
                <p:cNvSpPr>
                  <a:spLocks noChangeArrowheads="1"/>
                </p:cNvSpPr>
                <p:nvPr/>
              </p:nvSpPr>
              <p:spPr bwMode="auto">
                <a:xfrm>
                  <a:off x="1130300" y="2500313"/>
                  <a:ext cx="1068388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Line 24"/>
                <p:cNvSpPr>
                  <a:spLocks noChangeShapeType="1"/>
                </p:cNvSpPr>
                <p:nvPr/>
              </p:nvSpPr>
              <p:spPr bwMode="auto">
                <a:xfrm>
                  <a:off x="1679575" y="2303463"/>
                  <a:ext cx="0" cy="1524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3" name="Line 25"/>
                <p:cNvSpPr>
                  <a:spLocks noChangeShapeType="1"/>
                </p:cNvSpPr>
                <p:nvPr/>
              </p:nvSpPr>
              <p:spPr bwMode="auto">
                <a:xfrm>
                  <a:off x="5497513" y="2303463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Rectangle 26"/>
                <p:cNvSpPr>
                  <a:spLocks noChangeArrowheads="1"/>
                </p:cNvSpPr>
                <p:nvPr/>
              </p:nvSpPr>
              <p:spPr bwMode="auto">
                <a:xfrm>
                  <a:off x="7150044" y="1052513"/>
                  <a:ext cx="935149" cy="4009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47117" tIns="18847" rIns="47117" bIns="18847">
                  <a:spAutoFit/>
                </a:bodyPr>
                <a:lstStyle/>
                <a:p>
                  <a:pPr algn="ctr" defTabSz="815975">
                    <a:lnSpc>
                      <a:spcPct val="90000"/>
                    </a:lnSpc>
                    <a:spcBef>
                      <a:spcPct val="50000"/>
                    </a:spcBef>
                  </a:pPr>
                  <a:r>
                    <a:rPr lang="it-IT" sz="1200" b="1" dirty="0">
                      <a:latin typeface="Arial" pitchFamily="34" charset="0"/>
                      <a:cs typeface="Arial" pitchFamily="34" charset="0"/>
                    </a:rPr>
                    <a:t>LIVELLI</a:t>
                  </a:r>
                </a:p>
              </p:txBody>
            </p:sp>
            <p:sp>
              <p:nvSpPr>
                <p:cNvPr id="45" name="Rectangle 27"/>
                <p:cNvSpPr>
                  <a:spLocks noChangeArrowheads="1"/>
                </p:cNvSpPr>
                <p:nvPr/>
              </p:nvSpPr>
              <p:spPr bwMode="auto">
                <a:xfrm>
                  <a:off x="6711384" y="1703390"/>
                  <a:ext cx="2019882" cy="4009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47117" tIns="18847" rIns="47117" bIns="18847">
                  <a:spAutoFit/>
                </a:bodyPr>
                <a:lstStyle/>
                <a:p>
                  <a:pPr algn="ctr" defTabSz="815975">
                    <a:lnSpc>
                      <a:spcPct val="90000"/>
                    </a:lnSpc>
                    <a:spcBef>
                      <a:spcPct val="50000"/>
                    </a:spcBef>
                  </a:pPr>
                  <a:r>
                    <a:rPr lang="it-IT" sz="1200" b="1">
                      <a:latin typeface="Arial" pitchFamily="34" charset="0"/>
                      <a:cs typeface="Arial" pitchFamily="34" charset="0"/>
                    </a:rPr>
                    <a:t>Tipologia progetto</a:t>
                  </a:r>
                </a:p>
              </p:txBody>
            </p:sp>
            <p:sp>
              <p:nvSpPr>
                <p:cNvPr id="46" name="Rectangle 28"/>
                <p:cNvSpPr>
                  <a:spLocks noChangeArrowheads="1"/>
                </p:cNvSpPr>
                <p:nvPr/>
              </p:nvSpPr>
              <p:spPr bwMode="auto">
                <a:xfrm>
                  <a:off x="6537326" y="5249862"/>
                  <a:ext cx="2544762" cy="4009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lIns="47117" tIns="18847" rIns="47117" bIns="18847">
                  <a:spAutoFit/>
                </a:bodyPr>
                <a:lstStyle/>
                <a:p>
                  <a:pPr algn="ctr" defTabSz="815975">
                    <a:lnSpc>
                      <a:spcPct val="90000"/>
                    </a:lnSpc>
                    <a:spcBef>
                      <a:spcPct val="50000"/>
                    </a:spcBef>
                  </a:pPr>
                  <a:r>
                    <a:rPr lang="it-IT" sz="1200" b="1">
                      <a:latin typeface="Arial" pitchFamily="34" charset="0"/>
                      <a:cs typeface="Arial" pitchFamily="34" charset="0"/>
                    </a:rPr>
                    <a:t>Competenza coinvolta</a:t>
                  </a:r>
                </a:p>
              </p:txBody>
            </p:sp>
            <p:sp>
              <p:nvSpPr>
                <p:cNvPr id="47" name="Rectangle 29"/>
                <p:cNvSpPr>
                  <a:spLocks noChangeArrowheads="1"/>
                </p:cNvSpPr>
                <p:nvPr/>
              </p:nvSpPr>
              <p:spPr bwMode="auto">
                <a:xfrm>
                  <a:off x="6685242" y="2636838"/>
                  <a:ext cx="2120900" cy="40098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lIns="47117" tIns="18847" rIns="47117" bIns="18847">
                  <a:spAutoFit/>
                </a:bodyPr>
                <a:lstStyle/>
                <a:p>
                  <a:pPr algn="ctr" defTabSz="815975">
                    <a:lnSpc>
                      <a:spcPct val="90000"/>
                    </a:lnSpc>
                    <a:spcBef>
                      <a:spcPct val="50000"/>
                    </a:spcBef>
                  </a:pPr>
                  <a:r>
                    <a:rPr lang="it-IT" sz="1200" b="1" dirty="0">
                      <a:latin typeface="Arial" pitchFamily="34" charset="0"/>
                      <a:cs typeface="Arial" pitchFamily="34" charset="0"/>
                    </a:rPr>
                    <a:t>Fasi/Macro-attività</a:t>
                  </a:r>
                </a:p>
              </p:txBody>
            </p:sp>
            <p:sp>
              <p:nvSpPr>
                <p:cNvPr id="48" name="Rectangle 30"/>
                <p:cNvSpPr>
                  <a:spLocks noChangeArrowheads="1"/>
                </p:cNvSpPr>
                <p:nvPr/>
              </p:nvSpPr>
              <p:spPr bwMode="auto">
                <a:xfrm>
                  <a:off x="6756841" y="3446463"/>
                  <a:ext cx="1949450" cy="1416033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lIns="47117" tIns="18847" rIns="47117" bIns="18847">
                  <a:spAutoFit/>
                </a:bodyPr>
                <a:lstStyle/>
                <a:p>
                  <a:pPr defTabSz="815975">
                    <a:lnSpc>
                      <a:spcPct val="90000"/>
                    </a:lnSpc>
                    <a:spcBef>
                      <a:spcPct val="50000"/>
                    </a:spcBef>
                  </a:pPr>
                  <a:r>
                    <a:rPr lang="it-IT" sz="1200" b="1" dirty="0">
                      <a:latin typeface="Arial" pitchFamily="34" charset="0"/>
                      <a:cs typeface="Arial" pitchFamily="34" charset="0"/>
                    </a:rPr>
                    <a:t>Gruppi di attività</a:t>
                  </a:r>
                </a:p>
                <a:p>
                  <a:pPr defTabSz="815975">
                    <a:lnSpc>
                      <a:spcPct val="90000"/>
                    </a:lnSpc>
                    <a:spcBef>
                      <a:spcPct val="50000"/>
                    </a:spcBef>
                  </a:pPr>
                  <a:endParaRPr lang="it-IT" sz="1200" b="1" dirty="0">
                    <a:latin typeface="Arial" pitchFamily="34" charset="0"/>
                    <a:cs typeface="Arial" pitchFamily="34" charset="0"/>
                  </a:endParaRPr>
                </a:p>
                <a:p>
                  <a:pPr defTabSz="815975">
                    <a:lnSpc>
                      <a:spcPct val="90000"/>
                    </a:lnSpc>
                    <a:spcBef>
                      <a:spcPct val="50000"/>
                    </a:spcBef>
                  </a:pPr>
                  <a:r>
                    <a:rPr lang="it-IT" sz="1200" b="1" dirty="0">
                      <a:latin typeface="Arial" pitchFamily="34" charset="0"/>
                      <a:cs typeface="Arial" pitchFamily="34" charset="0"/>
                    </a:rPr>
                    <a:t>Attività singole </a:t>
                  </a:r>
                </a:p>
              </p:txBody>
            </p:sp>
            <p:sp>
              <p:nvSpPr>
                <p:cNvPr id="49" name="Line 31"/>
                <p:cNvSpPr>
                  <a:spLocks noChangeShapeType="1"/>
                </p:cNvSpPr>
                <p:nvPr/>
              </p:nvSpPr>
              <p:spPr bwMode="auto">
                <a:xfrm>
                  <a:off x="536575" y="2227263"/>
                  <a:ext cx="60198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0" name="Line 32"/>
                <p:cNvSpPr>
                  <a:spLocks noChangeShapeType="1"/>
                </p:cNvSpPr>
                <p:nvPr/>
              </p:nvSpPr>
              <p:spPr bwMode="auto">
                <a:xfrm>
                  <a:off x="523875" y="3141663"/>
                  <a:ext cx="60198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Line 34"/>
                <p:cNvSpPr>
                  <a:spLocks noChangeShapeType="1"/>
                </p:cNvSpPr>
                <p:nvPr/>
              </p:nvSpPr>
              <p:spPr bwMode="auto">
                <a:xfrm>
                  <a:off x="3051175" y="2303463"/>
                  <a:ext cx="0" cy="1524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AutoShape 35"/>
                <p:cNvSpPr>
                  <a:spLocks/>
                </p:cNvSpPr>
                <p:nvPr/>
              </p:nvSpPr>
              <p:spPr bwMode="auto">
                <a:xfrm>
                  <a:off x="6251575" y="1564997"/>
                  <a:ext cx="152398" cy="591106"/>
                </a:xfrm>
                <a:prstGeom prst="rightBrace">
                  <a:avLst>
                    <a:gd name="adj1" fmla="val 40671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AutoShape 36"/>
                <p:cNvSpPr>
                  <a:spLocks/>
                </p:cNvSpPr>
                <p:nvPr/>
              </p:nvSpPr>
              <p:spPr bwMode="auto">
                <a:xfrm>
                  <a:off x="6251575" y="2470171"/>
                  <a:ext cx="152398" cy="601624"/>
                </a:xfrm>
                <a:prstGeom prst="rightBrace">
                  <a:avLst>
                    <a:gd name="adj1" fmla="val 48689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" name="Line 37"/>
                <p:cNvSpPr>
                  <a:spLocks noChangeShapeType="1"/>
                </p:cNvSpPr>
                <p:nvPr/>
              </p:nvSpPr>
              <p:spPr bwMode="auto">
                <a:xfrm>
                  <a:off x="6592515" y="1417638"/>
                  <a:ext cx="20574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AutoShape 38"/>
                <p:cNvSpPr>
                  <a:spLocks/>
                </p:cNvSpPr>
                <p:nvPr/>
              </p:nvSpPr>
              <p:spPr bwMode="auto">
                <a:xfrm>
                  <a:off x="6264274" y="3289419"/>
                  <a:ext cx="133351" cy="633177"/>
                </a:xfrm>
                <a:prstGeom prst="rightBrace">
                  <a:avLst>
                    <a:gd name="adj1" fmla="val 96163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6" name="AutoShape 39"/>
                <p:cNvSpPr>
                  <a:spLocks/>
                </p:cNvSpPr>
                <p:nvPr/>
              </p:nvSpPr>
              <p:spPr bwMode="auto">
                <a:xfrm>
                  <a:off x="6251575" y="5145107"/>
                  <a:ext cx="152398" cy="601624"/>
                </a:xfrm>
                <a:prstGeom prst="rightBrace">
                  <a:avLst>
                    <a:gd name="adj1" fmla="val 48689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" name="Rectangle 41"/>
                <p:cNvSpPr>
                  <a:spLocks noChangeArrowheads="1"/>
                </p:cNvSpPr>
                <p:nvPr/>
              </p:nvSpPr>
              <p:spPr bwMode="auto">
                <a:xfrm>
                  <a:off x="747713" y="3375025"/>
                  <a:ext cx="792162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Rectangle 42"/>
                <p:cNvSpPr>
                  <a:spLocks noChangeArrowheads="1"/>
                </p:cNvSpPr>
                <p:nvPr/>
              </p:nvSpPr>
              <p:spPr bwMode="auto">
                <a:xfrm>
                  <a:off x="1768475" y="3375025"/>
                  <a:ext cx="795338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9" name="Rectangle 43"/>
                <p:cNvSpPr>
                  <a:spLocks noChangeArrowheads="1"/>
                </p:cNvSpPr>
                <p:nvPr/>
              </p:nvSpPr>
              <p:spPr bwMode="auto">
                <a:xfrm>
                  <a:off x="1212850" y="4159250"/>
                  <a:ext cx="792163" cy="565150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Rectangle 44"/>
                <p:cNvSpPr>
                  <a:spLocks noChangeArrowheads="1"/>
                </p:cNvSpPr>
                <p:nvPr/>
              </p:nvSpPr>
              <p:spPr bwMode="auto">
                <a:xfrm>
                  <a:off x="2232904" y="4159261"/>
                  <a:ext cx="794203" cy="564664"/>
                </a:xfrm>
                <a:prstGeom prst="rect">
                  <a:avLst/>
                </a:prstGeom>
                <a:solidFill>
                  <a:srgbClr val="99FF66"/>
                </a:solidFill>
                <a:ln w="28575">
                  <a:solidFill>
                    <a:schemeClr val="tx1"/>
                  </a:solidFill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3"/>
                </a:fillRef>
                <a:effectRef idx="1">
                  <a:schemeClr val="accent3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endParaRPr lang="it-IT" sz="12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Freeform 45"/>
                <p:cNvSpPr>
                  <a:spLocks/>
                </p:cNvSpPr>
                <p:nvPr/>
              </p:nvSpPr>
              <p:spPr bwMode="auto">
                <a:xfrm>
                  <a:off x="1087438" y="3240088"/>
                  <a:ext cx="1090612" cy="1587"/>
                </a:xfrm>
                <a:custGeom>
                  <a:avLst/>
                  <a:gdLst>
                    <a:gd name="T0" fmla="*/ 0 w 744"/>
                    <a:gd name="T1" fmla="*/ 0 h 1"/>
                    <a:gd name="T2" fmla="*/ 2147483647 w 744"/>
                    <a:gd name="T3" fmla="*/ 0 h 1"/>
                    <a:gd name="T4" fmla="*/ 0 60000 65536"/>
                    <a:gd name="T5" fmla="*/ 0 60000 65536"/>
                    <a:gd name="T6" fmla="*/ 0 w 744"/>
                    <a:gd name="T7" fmla="*/ 0 h 1"/>
                    <a:gd name="T8" fmla="*/ 744 w 744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744" h="1">
                      <a:moveTo>
                        <a:pt x="0" y="0"/>
                      </a:moveTo>
                      <a:lnTo>
                        <a:pt x="744" y="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Freeform 46"/>
                <p:cNvSpPr>
                  <a:spLocks/>
                </p:cNvSpPr>
                <p:nvPr/>
              </p:nvSpPr>
              <p:spPr bwMode="auto">
                <a:xfrm>
                  <a:off x="1654175" y="4041775"/>
                  <a:ext cx="954088" cy="3175"/>
                </a:xfrm>
                <a:custGeom>
                  <a:avLst/>
                  <a:gdLst>
                    <a:gd name="T0" fmla="*/ 0 w 651"/>
                    <a:gd name="T1" fmla="*/ 0 h 2"/>
                    <a:gd name="T2" fmla="*/ 2147483647 w 651"/>
                    <a:gd name="T3" fmla="*/ 2147483647 h 2"/>
                    <a:gd name="T4" fmla="*/ 0 60000 65536"/>
                    <a:gd name="T5" fmla="*/ 0 60000 65536"/>
                    <a:gd name="T6" fmla="*/ 0 w 651"/>
                    <a:gd name="T7" fmla="*/ 0 h 2"/>
                    <a:gd name="T8" fmla="*/ 651 w 651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651" h="2">
                      <a:moveTo>
                        <a:pt x="0" y="0"/>
                      </a:moveTo>
                      <a:lnTo>
                        <a:pt x="651" y="2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Line 47"/>
                <p:cNvSpPr>
                  <a:spLocks noChangeShapeType="1"/>
                </p:cNvSpPr>
                <p:nvPr/>
              </p:nvSpPr>
              <p:spPr bwMode="auto">
                <a:xfrm>
                  <a:off x="1612900" y="3089275"/>
                  <a:ext cx="0" cy="12223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8" name="Line 48"/>
                <p:cNvSpPr>
                  <a:spLocks noChangeShapeType="1"/>
                </p:cNvSpPr>
                <p:nvPr/>
              </p:nvSpPr>
              <p:spPr bwMode="auto">
                <a:xfrm>
                  <a:off x="1093788" y="3240088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9" name="Line 49"/>
                <p:cNvSpPr>
                  <a:spLocks noChangeShapeType="1"/>
                </p:cNvSpPr>
                <p:nvPr/>
              </p:nvSpPr>
              <p:spPr bwMode="auto">
                <a:xfrm>
                  <a:off x="2192338" y="3230563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0" name="Line 50"/>
                <p:cNvSpPr>
                  <a:spLocks noChangeShapeType="1"/>
                </p:cNvSpPr>
                <p:nvPr/>
              </p:nvSpPr>
              <p:spPr bwMode="auto">
                <a:xfrm>
                  <a:off x="2147888" y="3932238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1" name="Line 51"/>
                <p:cNvSpPr>
                  <a:spLocks noChangeShapeType="1"/>
                </p:cNvSpPr>
                <p:nvPr/>
              </p:nvSpPr>
              <p:spPr bwMode="auto">
                <a:xfrm>
                  <a:off x="1670050" y="4040188"/>
                  <a:ext cx="0" cy="122237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2" name="Line 52"/>
                <p:cNvSpPr>
                  <a:spLocks noChangeShapeType="1"/>
                </p:cNvSpPr>
                <p:nvPr/>
              </p:nvSpPr>
              <p:spPr bwMode="auto">
                <a:xfrm>
                  <a:off x="2608263" y="4022725"/>
                  <a:ext cx="0" cy="122238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3" name="Rectangle 53"/>
                <p:cNvSpPr>
                  <a:spLocks noChangeArrowheads="1"/>
                </p:cNvSpPr>
                <p:nvPr/>
              </p:nvSpPr>
              <p:spPr bwMode="auto">
                <a:xfrm>
                  <a:off x="2356734" y="4308476"/>
                  <a:ext cx="550682" cy="376816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47117" tIns="18847" rIns="47117" bIns="18847">
                  <a:spAutoFit/>
                </a:bodyPr>
                <a:lstStyle/>
                <a:p>
                  <a:pPr algn="ctr" defTabSz="703263">
                    <a:spcBef>
                      <a:spcPct val="50000"/>
                    </a:spcBef>
                  </a:pPr>
                  <a:r>
                    <a:rPr lang="it-IT" sz="1000" b="1">
                      <a:latin typeface="Arial" pitchFamily="34" charset="0"/>
                      <a:cs typeface="Arial" pitchFamily="34" charset="0"/>
                    </a:rPr>
                    <a:t>WBE</a:t>
                  </a:r>
                </a:p>
              </p:txBody>
            </p:sp>
            <p:sp>
              <p:nvSpPr>
                <p:cNvPr id="74" name="Line 31"/>
                <p:cNvSpPr>
                  <a:spLocks noChangeShapeType="1"/>
                </p:cNvSpPr>
                <p:nvPr/>
              </p:nvSpPr>
              <p:spPr bwMode="auto">
                <a:xfrm>
                  <a:off x="530225" y="3997325"/>
                  <a:ext cx="60198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it-IT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5" name="AutoShape 38"/>
                <p:cNvSpPr>
                  <a:spLocks/>
                </p:cNvSpPr>
                <p:nvPr/>
              </p:nvSpPr>
              <p:spPr bwMode="auto">
                <a:xfrm>
                  <a:off x="6257924" y="4151433"/>
                  <a:ext cx="133351" cy="633177"/>
                </a:xfrm>
                <a:prstGeom prst="rightBrace">
                  <a:avLst>
                    <a:gd name="adj1" fmla="val 96163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it-IT" sz="12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76" name="Connettore 1 61"/>
                <p:cNvCxnSpPr>
                  <a:cxnSpLocks noChangeShapeType="1"/>
                </p:cNvCxnSpPr>
                <p:nvPr/>
              </p:nvCxnSpPr>
              <p:spPr bwMode="auto">
                <a:xfrm>
                  <a:off x="265113" y="4983163"/>
                  <a:ext cx="8628062" cy="1587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77" name="Connettore 2 69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2407444" y="4933156"/>
                  <a:ext cx="444500" cy="1588"/>
                </a:xfrm>
                <a:prstGeom prst="straightConnector1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 type="arrow" w="med" len="med"/>
                </a:ln>
              </p:spPr>
            </p:cxnSp>
            <p:cxnSp>
              <p:nvCxnSpPr>
                <p:cNvPr id="78" name="Connettore 2 73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4660901" y="4543425"/>
                  <a:ext cx="1223962" cy="1587"/>
                </a:xfrm>
                <a:prstGeom prst="straightConnector1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 type="arrow" w="med" len="med"/>
                </a:ln>
              </p:spPr>
            </p:cxnSp>
            <p:sp>
              <p:nvSpPr>
                <p:cNvPr id="79" name="Rectangle 54"/>
                <p:cNvSpPr>
                  <a:spLocks noChangeArrowheads="1"/>
                </p:cNvSpPr>
                <p:nvPr/>
              </p:nvSpPr>
              <p:spPr bwMode="auto">
                <a:xfrm>
                  <a:off x="4684305" y="5173041"/>
                  <a:ext cx="1184010" cy="562485"/>
                </a:xfrm>
                <a:prstGeom prst="rect">
                  <a:avLst/>
                </a:prstGeom>
                <a:solidFill>
                  <a:srgbClr val="FF6600"/>
                </a:solidFill>
                <a:ln>
                  <a:solidFill>
                    <a:schemeClr val="tx1"/>
                  </a:solidFill>
                  <a:headEnd/>
                  <a:tailEnd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algn="ctr">
                    <a:spcBef>
                      <a:spcPct val="50000"/>
                    </a:spcBef>
                    <a:defRPr/>
                  </a:pPr>
                  <a:endParaRPr lang="it-IT" sz="1200" b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14" name="Rectangle 55"/>
            <p:cNvSpPr>
              <a:spLocks noChangeArrowheads="1"/>
            </p:cNvSpPr>
            <p:nvPr/>
          </p:nvSpPr>
          <p:spPr bwMode="auto">
            <a:xfrm>
              <a:off x="3737937" y="2949169"/>
              <a:ext cx="942975" cy="37076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47117" tIns="18847" rIns="47117" bIns="18847">
              <a:spAutoFit/>
            </a:bodyPr>
            <a:lstStyle/>
            <a:p>
              <a:pPr algn="ctr" defTabSz="703263">
                <a:spcBef>
                  <a:spcPct val="50000"/>
                </a:spcBef>
              </a:pPr>
              <a:r>
                <a:rPr lang="it-IT" sz="1000" b="1" dirty="0">
                  <a:latin typeface="Arial" pitchFamily="34" charset="0"/>
                  <a:cs typeface="Arial" pitchFamily="34" charset="0"/>
                </a:rPr>
                <a:t>ESECUTORE WBE</a:t>
              </a: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746830" y="3225466"/>
              <a:ext cx="2217658" cy="160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3"/>
            <p:cNvSpPr txBox="1">
              <a:spLocks noChangeArrowheads="1"/>
            </p:cNvSpPr>
            <p:nvPr/>
          </p:nvSpPr>
          <p:spPr bwMode="auto">
            <a:xfrm>
              <a:off x="476465" y="3457060"/>
              <a:ext cx="6270431" cy="1389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lang="it-IT" sz="1300" dirty="0">
                  <a:latin typeface="Arial" pitchFamily="34" charset="0"/>
                  <a:cs typeface="Arial" pitchFamily="34" charset="0"/>
                </a:rPr>
                <a:t>La WBS costituisce anche uno strumento fondamentale per la comunicazione di progetto in quanto permette a tutti i soggetti coinvolti </a:t>
              </a:r>
              <a:r>
                <a:rPr lang="it-IT" sz="1300">
                  <a:latin typeface="Arial" pitchFamily="34" charset="0"/>
                  <a:cs typeface="Arial" pitchFamily="34" charset="0"/>
                </a:rPr>
                <a:t>di conoscere il </a:t>
              </a:r>
              <a:r>
                <a:rPr lang="it-IT" sz="1300" dirty="0">
                  <a:latin typeface="Arial" pitchFamily="34" charset="0"/>
                  <a:cs typeface="Arial" pitchFamily="34" charset="0"/>
                </a:rPr>
                <a:t>“cosa fare e perché fare”.</a:t>
              </a:r>
            </a:p>
            <a:p>
              <a:pPr algn="just"/>
              <a:r>
                <a:rPr lang="it-IT" sz="1300" dirty="0">
                  <a:latin typeface="Arial" pitchFamily="34" charset="0"/>
                  <a:cs typeface="Arial" pitchFamily="34" charset="0"/>
                </a:rPr>
                <a:t>Attraverso la WBS, gli esecutori dei WBE possono acquisire una visione d’insieme del progetto ed una maggiore consapevolezza del ruolo svolto e dell’utilità del proprio contributo.</a:t>
              </a:r>
            </a:p>
          </p:txBody>
        </p:sp>
      </p:grpSp>
      <p:sp>
        <p:nvSpPr>
          <p:cNvPr id="685056" name="Segnaposto piè di pagina 68505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5994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200" dirty="0"/>
              <a:t>GANTT/</a:t>
            </a:r>
            <a:r>
              <a:rPr lang="it-IT" sz="2200" dirty="0" err="1"/>
              <a:t>Pert</a:t>
            </a:r>
            <a:r>
              <a:rPr lang="it-IT" sz="2200" dirty="0"/>
              <a:t>/MILESTONE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6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11" name="Segnaposto testo verticale 10"/>
          <p:cNvSpPr>
            <a:spLocks noGrp="1"/>
          </p:cNvSpPr>
          <p:nvPr>
            <p:ph type="body" orient="vert" idx="1"/>
          </p:nvPr>
        </p:nvSpPr>
        <p:spPr>
          <a:xfrm rot="16200000">
            <a:off x="2562152" y="-435248"/>
            <a:ext cx="4037912" cy="7489990"/>
          </a:xfrm>
        </p:spPr>
        <p:txBody>
          <a:bodyPr/>
          <a:lstStyle/>
          <a:p>
            <a:pPr algn="just"/>
            <a:r>
              <a:rPr lang="it-IT" sz="1600" dirty="0"/>
              <a:t>Sulla base della WBS è possibile procedere alla pianificazione del progetto, stimando le durate ed individuando le correlazioni tra le attività (interdipendenze e vincoli), nonché gli eventi cardine del progetto.</a:t>
            </a:r>
          </a:p>
          <a:p>
            <a:pPr algn="just"/>
            <a:endParaRPr lang="it-IT" sz="1400" dirty="0"/>
          </a:p>
          <a:p>
            <a:pPr algn="just"/>
            <a:endParaRPr lang="it-IT" sz="1400" dirty="0"/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pSp>
        <p:nvGrpSpPr>
          <p:cNvPr id="82" name="Gruppo 42"/>
          <p:cNvGrpSpPr>
            <a:grpSpLocks/>
          </p:cNvGrpSpPr>
          <p:nvPr/>
        </p:nvGrpSpPr>
        <p:grpSpPr bwMode="auto">
          <a:xfrm>
            <a:off x="1475678" y="2364883"/>
            <a:ext cx="3160131" cy="796984"/>
            <a:chOff x="747017" y="1483282"/>
            <a:chExt cx="5351463" cy="3340346"/>
          </a:xfrm>
        </p:grpSpPr>
        <p:sp>
          <p:nvSpPr>
            <p:cNvPr id="87" name="Rectangle 3"/>
            <p:cNvSpPr>
              <a:spLocks noChangeArrowheads="1"/>
            </p:cNvSpPr>
            <p:nvPr/>
          </p:nvSpPr>
          <p:spPr bwMode="auto">
            <a:xfrm>
              <a:off x="2509142" y="2501106"/>
              <a:ext cx="1068388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88" name="Rectangle 4"/>
            <p:cNvSpPr>
              <a:spLocks noChangeArrowheads="1"/>
            </p:cNvSpPr>
            <p:nvPr/>
          </p:nvSpPr>
          <p:spPr bwMode="auto">
            <a:xfrm>
              <a:off x="3736280" y="2501106"/>
              <a:ext cx="1066800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89" name="Rectangle 5"/>
            <p:cNvSpPr>
              <a:spLocks noChangeArrowheads="1"/>
            </p:cNvSpPr>
            <p:nvPr/>
          </p:nvSpPr>
          <p:spPr bwMode="auto">
            <a:xfrm>
              <a:off x="4961830" y="2501106"/>
              <a:ext cx="1136650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90" name="Rectangle 6"/>
            <p:cNvSpPr>
              <a:spLocks noChangeArrowheads="1"/>
            </p:cNvSpPr>
            <p:nvPr/>
          </p:nvSpPr>
          <p:spPr bwMode="auto">
            <a:xfrm>
              <a:off x="2850455" y="3383756"/>
              <a:ext cx="793750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91" name="Rectangle 7"/>
            <p:cNvSpPr>
              <a:spLocks noChangeArrowheads="1"/>
            </p:cNvSpPr>
            <p:nvPr/>
          </p:nvSpPr>
          <p:spPr bwMode="auto">
            <a:xfrm>
              <a:off x="3872805" y="3383756"/>
              <a:ext cx="793750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92" name="Rectangle 8"/>
            <p:cNvSpPr>
              <a:spLocks noChangeArrowheads="1"/>
            </p:cNvSpPr>
            <p:nvPr/>
          </p:nvSpPr>
          <p:spPr bwMode="auto">
            <a:xfrm>
              <a:off x="4896157" y="3383046"/>
              <a:ext cx="793181" cy="56389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93" name="Rectangle 9"/>
            <p:cNvSpPr>
              <a:spLocks noChangeArrowheads="1"/>
            </p:cNvSpPr>
            <p:nvPr/>
          </p:nvSpPr>
          <p:spPr bwMode="auto">
            <a:xfrm>
              <a:off x="5017265" y="3352505"/>
              <a:ext cx="557466" cy="6755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47117" tIns="18847" rIns="47117" bIns="18847">
              <a:spAutoFit/>
            </a:bodyPr>
            <a:lstStyle/>
            <a:p>
              <a:pPr algn="ctr" defTabSz="703263">
                <a:spcBef>
                  <a:spcPct val="50000"/>
                </a:spcBef>
              </a:pPr>
              <a:r>
                <a:rPr lang="it-IT" sz="8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WBE</a:t>
              </a:r>
            </a:p>
          </p:txBody>
        </p:sp>
        <p:sp>
          <p:nvSpPr>
            <p:cNvPr id="94" name="Line 10"/>
            <p:cNvSpPr>
              <a:spLocks noChangeShapeType="1"/>
            </p:cNvSpPr>
            <p:nvPr/>
          </p:nvSpPr>
          <p:spPr bwMode="auto">
            <a:xfrm>
              <a:off x="4269680" y="2304256"/>
              <a:ext cx="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5" name="Line 11"/>
            <p:cNvSpPr>
              <a:spLocks noChangeShapeType="1"/>
            </p:cNvSpPr>
            <p:nvPr/>
          </p:nvSpPr>
          <p:spPr bwMode="auto">
            <a:xfrm>
              <a:off x="5496817" y="2355056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6" name="Rectangle 12"/>
            <p:cNvSpPr>
              <a:spLocks noChangeArrowheads="1"/>
            </p:cNvSpPr>
            <p:nvPr/>
          </p:nvSpPr>
          <p:spPr bwMode="auto">
            <a:xfrm>
              <a:off x="3879581" y="1542256"/>
              <a:ext cx="1066778" cy="563887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97" name="Line 13"/>
            <p:cNvSpPr>
              <a:spLocks noChangeShapeType="1"/>
            </p:cNvSpPr>
            <p:nvPr/>
          </p:nvSpPr>
          <p:spPr bwMode="auto">
            <a:xfrm>
              <a:off x="4406205" y="2131218"/>
              <a:ext cx="0" cy="1952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98" name="Rectangle 14"/>
            <p:cNvSpPr>
              <a:spLocks noChangeArrowheads="1"/>
            </p:cNvSpPr>
            <p:nvPr/>
          </p:nvSpPr>
          <p:spPr bwMode="auto">
            <a:xfrm>
              <a:off x="3852092" y="1483282"/>
              <a:ext cx="1138383" cy="6755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47117" tIns="18847" rIns="47117" bIns="18847">
              <a:spAutoFit/>
            </a:bodyPr>
            <a:lstStyle/>
            <a:p>
              <a:pPr algn="ctr" defTabSz="703263">
                <a:spcBef>
                  <a:spcPct val="50000"/>
                </a:spcBef>
              </a:pPr>
              <a:r>
                <a:rPr lang="it-IT" sz="8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PROGETTO</a:t>
              </a:r>
            </a:p>
          </p:txBody>
        </p:sp>
        <p:sp>
          <p:nvSpPr>
            <p:cNvPr id="99" name="Line 16"/>
            <p:cNvSpPr>
              <a:spLocks noChangeShapeType="1"/>
            </p:cNvSpPr>
            <p:nvPr/>
          </p:nvSpPr>
          <p:spPr bwMode="auto">
            <a:xfrm>
              <a:off x="3258442" y="3225006"/>
              <a:ext cx="202247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0" name="Line 17"/>
            <p:cNvSpPr>
              <a:spLocks noChangeShapeType="1"/>
            </p:cNvSpPr>
            <p:nvPr/>
          </p:nvSpPr>
          <p:spPr bwMode="auto">
            <a:xfrm>
              <a:off x="3255267" y="3237706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1" name="Line 18"/>
            <p:cNvSpPr>
              <a:spLocks noChangeShapeType="1"/>
            </p:cNvSpPr>
            <p:nvPr/>
          </p:nvSpPr>
          <p:spPr bwMode="auto">
            <a:xfrm>
              <a:off x="4269680" y="3237706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2" name="Line 19"/>
            <p:cNvSpPr>
              <a:spLocks noChangeShapeType="1"/>
            </p:cNvSpPr>
            <p:nvPr/>
          </p:nvSpPr>
          <p:spPr bwMode="auto">
            <a:xfrm>
              <a:off x="5292030" y="3237706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3" name="Line 20"/>
            <p:cNvSpPr>
              <a:spLocks noChangeShapeType="1"/>
            </p:cNvSpPr>
            <p:nvPr/>
          </p:nvSpPr>
          <p:spPr bwMode="auto">
            <a:xfrm>
              <a:off x="4269680" y="3090068"/>
              <a:ext cx="0" cy="1222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4" name="Line 22"/>
            <p:cNvSpPr>
              <a:spLocks noChangeShapeType="1"/>
            </p:cNvSpPr>
            <p:nvPr/>
          </p:nvSpPr>
          <p:spPr bwMode="auto">
            <a:xfrm>
              <a:off x="1678880" y="2304256"/>
              <a:ext cx="3810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5" name="Rectangle 23"/>
            <p:cNvSpPr>
              <a:spLocks noChangeArrowheads="1"/>
            </p:cNvSpPr>
            <p:nvPr/>
          </p:nvSpPr>
          <p:spPr bwMode="auto">
            <a:xfrm>
              <a:off x="1129605" y="2501106"/>
              <a:ext cx="1068387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106" name="Line 24"/>
            <p:cNvSpPr>
              <a:spLocks noChangeShapeType="1"/>
            </p:cNvSpPr>
            <p:nvPr/>
          </p:nvSpPr>
          <p:spPr bwMode="auto">
            <a:xfrm>
              <a:off x="1678880" y="2304256"/>
              <a:ext cx="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7" name="Line 25"/>
            <p:cNvSpPr>
              <a:spLocks noChangeShapeType="1"/>
            </p:cNvSpPr>
            <p:nvPr/>
          </p:nvSpPr>
          <p:spPr bwMode="auto">
            <a:xfrm>
              <a:off x="5496817" y="2304256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8" name="Line 34"/>
            <p:cNvSpPr>
              <a:spLocks noChangeShapeType="1"/>
            </p:cNvSpPr>
            <p:nvPr/>
          </p:nvSpPr>
          <p:spPr bwMode="auto">
            <a:xfrm>
              <a:off x="3050480" y="2304256"/>
              <a:ext cx="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it-IT"/>
            </a:p>
          </p:txBody>
        </p:sp>
        <p:sp>
          <p:nvSpPr>
            <p:cNvPr id="109" name="Rectangle 41"/>
            <p:cNvSpPr>
              <a:spLocks noChangeArrowheads="1"/>
            </p:cNvSpPr>
            <p:nvPr/>
          </p:nvSpPr>
          <p:spPr bwMode="auto">
            <a:xfrm>
              <a:off x="747017" y="3375818"/>
              <a:ext cx="792163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110" name="Rectangle 42"/>
            <p:cNvSpPr>
              <a:spLocks noChangeArrowheads="1"/>
            </p:cNvSpPr>
            <p:nvPr/>
          </p:nvSpPr>
          <p:spPr bwMode="auto">
            <a:xfrm>
              <a:off x="1767780" y="3375818"/>
              <a:ext cx="795337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111" name="Rectangle 43"/>
            <p:cNvSpPr>
              <a:spLocks noChangeArrowheads="1"/>
            </p:cNvSpPr>
            <p:nvPr/>
          </p:nvSpPr>
          <p:spPr bwMode="auto">
            <a:xfrm>
              <a:off x="1212155" y="4160043"/>
              <a:ext cx="792162" cy="56515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112" name="Rectangle 44"/>
            <p:cNvSpPr>
              <a:spLocks noChangeArrowheads="1"/>
            </p:cNvSpPr>
            <p:nvPr/>
          </p:nvSpPr>
          <p:spPr bwMode="auto">
            <a:xfrm>
              <a:off x="2232977" y="4161306"/>
              <a:ext cx="795690" cy="563887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it-IT" sz="800">
                <a:solidFill>
                  <a:srgbClr val="595959"/>
                </a:solidFill>
              </a:endParaRPr>
            </a:p>
          </p:txBody>
        </p:sp>
        <p:sp>
          <p:nvSpPr>
            <p:cNvPr id="113" name="Freeform 45"/>
            <p:cNvSpPr>
              <a:spLocks/>
            </p:cNvSpPr>
            <p:nvPr/>
          </p:nvSpPr>
          <p:spPr bwMode="auto">
            <a:xfrm>
              <a:off x="1086742" y="3240881"/>
              <a:ext cx="1090613" cy="1587"/>
            </a:xfrm>
            <a:custGeom>
              <a:avLst/>
              <a:gdLst>
                <a:gd name="T0" fmla="*/ 0 w 744"/>
                <a:gd name="T1" fmla="*/ 0 h 1"/>
                <a:gd name="T2" fmla="*/ 2147483647 w 744"/>
                <a:gd name="T3" fmla="*/ 0 h 1"/>
                <a:gd name="T4" fmla="*/ 0 60000 65536"/>
                <a:gd name="T5" fmla="*/ 0 60000 65536"/>
                <a:gd name="T6" fmla="*/ 0 w 744"/>
                <a:gd name="T7" fmla="*/ 0 h 1"/>
                <a:gd name="T8" fmla="*/ 744 w 74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4" h="1">
                  <a:moveTo>
                    <a:pt x="0" y="0"/>
                  </a:moveTo>
                  <a:lnTo>
                    <a:pt x="744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" name="Freeform 46"/>
            <p:cNvSpPr>
              <a:spLocks/>
            </p:cNvSpPr>
            <p:nvPr/>
          </p:nvSpPr>
          <p:spPr bwMode="auto">
            <a:xfrm>
              <a:off x="1653480" y="4042568"/>
              <a:ext cx="954087" cy="3175"/>
            </a:xfrm>
            <a:custGeom>
              <a:avLst/>
              <a:gdLst>
                <a:gd name="T0" fmla="*/ 0 w 651"/>
                <a:gd name="T1" fmla="*/ 0 h 2"/>
                <a:gd name="T2" fmla="*/ 2147483647 w 651"/>
                <a:gd name="T3" fmla="*/ 2147483647 h 2"/>
                <a:gd name="T4" fmla="*/ 0 60000 65536"/>
                <a:gd name="T5" fmla="*/ 0 60000 65536"/>
                <a:gd name="T6" fmla="*/ 0 w 651"/>
                <a:gd name="T7" fmla="*/ 0 h 2"/>
                <a:gd name="T8" fmla="*/ 651 w 651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1" h="2">
                  <a:moveTo>
                    <a:pt x="0" y="0"/>
                  </a:moveTo>
                  <a:lnTo>
                    <a:pt x="651" y="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5" name="Line 47"/>
            <p:cNvSpPr>
              <a:spLocks noChangeShapeType="1"/>
            </p:cNvSpPr>
            <p:nvPr/>
          </p:nvSpPr>
          <p:spPr bwMode="auto">
            <a:xfrm>
              <a:off x="1612205" y="3090068"/>
              <a:ext cx="0" cy="1222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6" name="Line 48"/>
            <p:cNvSpPr>
              <a:spLocks noChangeShapeType="1"/>
            </p:cNvSpPr>
            <p:nvPr/>
          </p:nvSpPr>
          <p:spPr bwMode="auto">
            <a:xfrm>
              <a:off x="1093092" y="3240881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7" name="Line 49"/>
            <p:cNvSpPr>
              <a:spLocks noChangeShapeType="1"/>
            </p:cNvSpPr>
            <p:nvPr/>
          </p:nvSpPr>
          <p:spPr bwMode="auto">
            <a:xfrm>
              <a:off x="2191642" y="3231356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8" name="Line 50"/>
            <p:cNvSpPr>
              <a:spLocks noChangeShapeType="1"/>
            </p:cNvSpPr>
            <p:nvPr/>
          </p:nvSpPr>
          <p:spPr bwMode="auto">
            <a:xfrm>
              <a:off x="2147192" y="3933031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9" name="Line 51"/>
            <p:cNvSpPr>
              <a:spLocks noChangeShapeType="1"/>
            </p:cNvSpPr>
            <p:nvPr/>
          </p:nvSpPr>
          <p:spPr bwMode="auto">
            <a:xfrm>
              <a:off x="1669355" y="4040981"/>
              <a:ext cx="0" cy="1222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20" name="Line 52"/>
            <p:cNvSpPr>
              <a:spLocks noChangeShapeType="1"/>
            </p:cNvSpPr>
            <p:nvPr/>
          </p:nvSpPr>
          <p:spPr bwMode="auto">
            <a:xfrm>
              <a:off x="2607567" y="4023518"/>
              <a:ext cx="0" cy="1222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21" name="Rectangle 53"/>
            <p:cNvSpPr>
              <a:spLocks noChangeArrowheads="1"/>
            </p:cNvSpPr>
            <p:nvPr/>
          </p:nvSpPr>
          <p:spPr bwMode="auto">
            <a:xfrm>
              <a:off x="2285604" y="4148114"/>
              <a:ext cx="722008" cy="6755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47117" tIns="18847" rIns="47117" bIns="18847">
              <a:spAutoFit/>
            </a:bodyPr>
            <a:lstStyle/>
            <a:p>
              <a:pPr algn="ctr" defTabSz="703263">
                <a:spcBef>
                  <a:spcPct val="50000"/>
                </a:spcBef>
              </a:pPr>
              <a:r>
                <a:rPr lang="it-IT" sz="800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WBE</a:t>
              </a:r>
            </a:p>
          </p:txBody>
        </p:sp>
      </p:grpSp>
      <p:graphicFrame>
        <p:nvGraphicFramePr>
          <p:cNvPr id="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065461"/>
              </p:ext>
            </p:extLst>
          </p:nvPr>
        </p:nvGraphicFramePr>
        <p:xfrm>
          <a:off x="5645215" y="2282220"/>
          <a:ext cx="1545974" cy="998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ClipArt" r:id="rId3" imgW="2942640" imgH="2628360" progId="">
                  <p:embed/>
                </p:oleObj>
              </mc:Choice>
              <mc:Fallback>
                <p:oleObj name="ClipArt" r:id="rId3" imgW="2942640" imgH="2628360" progId="">
                  <p:embed/>
                  <p:pic>
                    <p:nvPicPr>
                      <p:cNvPr id="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215" y="2282220"/>
                        <a:ext cx="1545974" cy="9984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ettangolo 40"/>
          <p:cNvSpPr>
            <a:spLocks noChangeArrowheads="1"/>
          </p:cNvSpPr>
          <p:nvPr/>
        </p:nvSpPr>
        <p:spPr bwMode="auto">
          <a:xfrm>
            <a:off x="2148617" y="3297845"/>
            <a:ext cx="4840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1200" dirty="0">
                <a:latin typeface="Arial" pitchFamily="34" charset="0"/>
                <a:cs typeface="Arial" pitchFamily="34" charset="0"/>
              </a:rPr>
              <a:t>La pianificazione di un progetto (PIANO </a:t>
            </a:r>
            <a:r>
              <a:rPr lang="it-IT" sz="1200" dirty="0" err="1">
                <a:latin typeface="Arial" pitchFamily="34" charset="0"/>
                <a:cs typeface="Arial" pitchFamily="34" charset="0"/>
              </a:rPr>
              <a:t>DI</a:t>
            </a:r>
            <a:r>
              <a:rPr lang="it-IT" sz="1200" dirty="0">
                <a:latin typeface="Arial" pitchFamily="34" charset="0"/>
                <a:cs typeface="Arial" pitchFamily="34" charset="0"/>
              </a:rPr>
              <a:t> PROGETTO) ha come strumento base il </a:t>
            </a:r>
            <a:r>
              <a:rPr lang="it-IT" sz="1200" b="1" dirty="0">
                <a:latin typeface="Arial" pitchFamily="34" charset="0"/>
                <a:cs typeface="Arial" pitchFamily="34" charset="0"/>
              </a:rPr>
              <a:t>Diagramma di </a:t>
            </a:r>
            <a:r>
              <a:rPr lang="it-IT" sz="1200" b="1" dirty="0" err="1">
                <a:latin typeface="Arial" pitchFamily="34" charset="0"/>
                <a:cs typeface="Arial" pitchFamily="34" charset="0"/>
              </a:rPr>
              <a:t>Gantt</a:t>
            </a:r>
            <a:endParaRPr lang="it-IT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43378" y="3803577"/>
            <a:ext cx="5042572" cy="1696758"/>
          </a:xfrm>
          <a:prstGeom prst="rect">
            <a:avLst/>
          </a:prstGeom>
          <a:noFill/>
          <a:ln w="19050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86" name="Freccia circolare a destra 85"/>
          <p:cNvSpPr/>
          <p:nvPr/>
        </p:nvSpPr>
        <p:spPr>
          <a:xfrm>
            <a:off x="1072973" y="3012342"/>
            <a:ext cx="605100" cy="1748415"/>
          </a:xfrm>
          <a:prstGeom prst="curvedRightArrow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1260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200" dirty="0"/>
              <a:t>Indicatori (EFFICACIA, EFFICIENZA)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7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11" name="Segnaposto testo verticale 10"/>
          <p:cNvSpPr>
            <a:spLocks noGrp="1"/>
          </p:cNvSpPr>
          <p:nvPr>
            <p:ph type="body" orient="vert" idx="1"/>
          </p:nvPr>
        </p:nvSpPr>
        <p:spPr>
          <a:xfrm rot="16200000">
            <a:off x="3730243" y="-1437082"/>
            <a:ext cx="1674020" cy="7489990"/>
          </a:xfrm>
        </p:spPr>
        <p:txBody>
          <a:bodyPr/>
          <a:lstStyle/>
          <a:p>
            <a:pPr algn="just"/>
            <a:r>
              <a:rPr lang="it-IT" sz="1600" dirty="0"/>
              <a:t>Gli indicatori sono strumenti “misuratori” che permettono di consuntivare i risultati di un progetto nonché di visualizzare la situazione in essere durante il percorso verso il loro raggiungimento.</a:t>
            </a:r>
          </a:p>
          <a:p>
            <a:pPr algn="just"/>
            <a:r>
              <a:rPr lang="it-IT" sz="1600" dirty="0"/>
              <a:t>Per avere un “cruscotto” che fornisce in tempo reale lo stato di avanzamento, è indispensabile che tutti i dati significativi vengano rilevati con correttezza e continuità e comunicati tempestivamente, attraverso efficaci </a:t>
            </a:r>
            <a:r>
              <a:rPr lang="it-IT" sz="1600" b="1" dirty="0"/>
              <a:t>sistemi di reporting</a:t>
            </a:r>
            <a:r>
              <a:rPr lang="it-IT" sz="1600" dirty="0"/>
              <a:t>.</a:t>
            </a:r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7" name="Picture 8" descr="http://t3.gstatic.com/images?q=tbn:ANd9GcS2q0Nqtt_6A4Jqr1kHfZtW4q6XsKqnL9pOFajglDAUTGVE6zMKs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84940" y="4464066"/>
            <a:ext cx="1658937" cy="931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6" descr="http://t1.gstatic.com/images?q=tbn:ANd9GcQkdkZ1MaUDGF6RqtZhDGNr4XVIpd8Gm1BmgWROQ_rcaA2WDRN4N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2976" y="4423584"/>
            <a:ext cx="17303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0" descr="http://t0.gstatic.com/images?q=tbn:ANd9GcSL7GYRYOztAKU0nuxnw7kTcf0d8mZoE7Biptn2T0wh0sGEZb3yj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3375" y="3991388"/>
            <a:ext cx="3397250" cy="1674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egnaposto piè di pagina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418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828387" y="646548"/>
            <a:ext cx="8093940" cy="405095"/>
          </a:xfrm>
        </p:spPr>
        <p:txBody>
          <a:bodyPr/>
          <a:lstStyle/>
          <a:p>
            <a:r>
              <a:rPr lang="it-IT" sz="2200" dirty="0"/>
              <a:t>SISTEMI DI REPORTING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8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94D3485E-1B60-47F6-966D-6388D3319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620" y="1306632"/>
            <a:ext cx="8093940" cy="188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/>
              <a:buNone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/>
              <a:buNone/>
              <a:defRPr sz="1200" b="1" kern="1200" cap="none">
                <a:solidFill>
                  <a:schemeClr val="accent2"/>
                </a:solidFill>
                <a:latin typeface="+mn-lt"/>
                <a:ea typeface="+mn-ea"/>
                <a:cs typeface="Arial Black"/>
              </a:defRPr>
            </a:lvl2pPr>
            <a:lvl3pPr marL="0" indent="0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/>
              <a:buNone/>
              <a:defRPr sz="1200" b="1" i="0" kern="1200">
                <a:solidFill>
                  <a:schemeClr val="accent6"/>
                </a:solidFill>
                <a:latin typeface="Arial"/>
                <a:ea typeface="+mn-ea"/>
                <a:cs typeface="Arial"/>
              </a:defRPr>
            </a:lvl3pPr>
            <a:lvl4pPr marL="360000" indent="-180000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chemeClr val="accent6"/>
              </a:buClr>
              <a:buSzPct val="60000"/>
              <a:buFont typeface="Wingdings" charset="2"/>
              <a:buChar char="u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180000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chemeClr val="tx2"/>
              </a:buClr>
              <a:buSzPct val="100000"/>
              <a:buFont typeface="+mj-lt"/>
              <a:buAutoNum type="arabicPeriod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20000" indent="-180000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chemeClr val="accent4"/>
              </a:buClr>
              <a:buSzPct val="60000"/>
              <a:buFont typeface="Wingdings" charset="2"/>
              <a:buChar char="u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000" marR="0" indent="-180000" algn="l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Tx/>
              <a:buSzPct val="60000"/>
              <a:buFont typeface="Wingdings" charset="2"/>
              <a:buChar char="u"/>
              <a:tabLst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000" indent="-180000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60000"/>
              <a:buFont typeface="Wingdings" charset="2"/>
              <a:buChar char="u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0000" indent="-180000" algn="l" defTabSz="4572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SzPct val="60000"/>
              <a:buFont typeface="Wingdings" charset="2"/>
              <a:buChar char="u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altLang="it-IT" sz="1600" dirty="0">
                <a:latin typeface="Arial" panose="020B0604020202020204" pitchFamily="34" charset="0"/>
              </a:rPr>
              <a:t>La comunicazione è lo strumento fondamentale per il funzionamento del processo del progetto e per il mantenimento del collegamento tra i componenti del team.</a:t>
            </a:r>
          </a:p>
          <a:p>
            <a:pPr algn="just"/>
            <a:r>
              <a:rPr lang="it-IT" altLang="it-IT" sz="1600" dirty="0">
                <a:latin typeface="Arial" panose="020B0604020202020204" pitchFamily="34" charset="0"/>
              </a:rPr>
              <a:t>Le informazioni, chiare e complete, devono raggiungere solo le persone da coinvolgere (per azione o per conoscenza) attraverso documenti dedicati.</a:t>
            </a:r>
          </a:p>
          <a:p>
            <a:pPr algn="just"/>
            <a:r>
              <a:rPr lang="it-IT" altLang="it-IT" sz="1600" dirty="0">
                <a:latin typeface="Arial" panose="020B0604020202020204" pitchFamily="34" charset="0"/>
              </a:rPr>
              <a:t>Il Project Manager deve coordinare l’editing di tali documenti e gestire il flusso delle informazioni nei sistemi di reporting.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FD28AB8-8DB4-44AF-97D2-5F0AE2CB6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3873" y="3408753"/>
            <a:ext cx="5701065" cy="245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4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828387" y="646548"/>
            <a:ext cx="7487226" cy="405095"/>
          </a:xfrm>
        </p:spPr>
        <p:txBody>
          <a:bodyPr/>
          <a:lstStyle/>
          <a:p>
            <a:r>
              <a:rPr lang="it-IT" sz="2200" dirty="0"/>
              <a:t>STATO DI AVANZAMENTO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fld id="{00000000-1234-1234-1234-123412341234}" type="slidenum">
              <a:rPr lang="en" smtClean="0">
                <a:solidFill>
                  <a:schemeClr val="tx1"/>
                </a:solidFill>
              </a:rPr>
              <a:pPr algn="ctr"/>
              <a:t>9</a:t>
            </a:fld>
            <a:endParaRPr lang="en">
              <a:solidFill>
                <a:schemeClr val="tx1"/>
              </a:solidFill>
            </a:endParaRPr>
          </a:p>
        </p:txBody>
      </p:sp>
      <p:sp>
        <p:nvSpPr>
          <p:cNvPr id="685058" name="AutoShape 2" descr="Risultati immagini per project manager"/>
          <p:cNvSpPr>
            <a:spLocks noChangeAspect="1" noChangeArrowheads="1"/>
          </p:cNvSpPr>
          <p:nvPr/>
        </p:nvSpPr>
        <p:spPr bwMode="auto">
          <a:xfrm>
            <a:off x="0" y="7127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" name="Segnaposto piè di pagina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Lavorare per progetti</a:t>
            </a:r>
            <a:endParaRPr lang="it-IT" dirty="0"/>
          </a:p>
        </p:txBody>
      </p:sp>
      <p:grpSp>
        <p:nvGrpSpPr>
          <p:cNvPr id="12" name="Gruppo 3816">
            <a:extLst>
              <a:ext uri="{FF2B5EF4-FFF2-40B4-BE49-F238E27FC236}">
                <a16:creationId xmlns:a16="http://schemas.microsoft.com/office/drawing/2014/main" id="{6B9A2A31-FB9F-4CC8-8A6E-6421E1A8FF2B}"/>
              </a:ext>
            </a:extLst>
          </p:cNvPr>
          <p:cNvGrpSpPr>
            <a:grpSpLocks/>
          </p:cNvGrpSpPr>
          <p:nvPr/>
        </p:nvGrpSpPr>
        <p:grpSpPr bwMode="auto">
          <a:xfrm>
            <a:off x="191078" y="1443313"/>
            <a:ext cx="8785225" cy="4144962"/>
            <a:chOff x="107950" y="2163763"/>
            <a:chExt cx="8785225" cy="4144962"/>
          </a:xfrm>
        </p:grpSpPr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6703BBAA-533E-4D0D-A5F0-E6FEB65C1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50" y="5292725"/>
              <a:ext cx="2219325" cy="533400"/>
            </a:xfrm>
            <a:prstGeom prst="rect">
              <a:avLst/>
            </a:prstGeom>
            <a:solidFill>
              <a:srgbClr val="FFFF00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1100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PRECONSUNTIVO</a:t>
              </a:r>
            </a:p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1100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 FINIRE</a:t>
              </a: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3EDFB75D-FC38-4A11-81E7-3C08E76F8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50" y="4454525"/>
              <a:ext cx="2232025" cy="533400"/>
            </a:xfrm>
            <a:prstGeom prst="rect">
              <a:avLst/>
            </a:prstGeom>
            <a:solidFill>
              <a:srgbClr val="FF0000"/>
            </a:solidFill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1100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STATO AVANZAMENTO</a:t>
              </a:r>
            </a:p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1100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ATTIVITÀ</a:t>
              </a:r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3E07DB43-5405-413D-BC9C-6265778F8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50" y="3616325"/>
              <a:ext cx="2232025" cy="5334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1100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PIANIFICATO</a:t>
              </a:r>
            </a:p>
          </p:txBody>
        </p:sp>
        <p:sp>
          <p:nvSpPr>
            <p:cNvPr id="17" name="AutoShape 9">
              <a:extLst>
                <a:ext uri="{FF2B5EF4-FFF2-40B4-BE49-F238E27FC236}">
                  <a16:creationId xmlns:a16="http://schemas.microsoft.com/office/drawing/2014/main" id="{45BBC7EF-6E8C-49BC-8A66-CE65D1F5F63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84437" y="2770188"/>
              <a:ext cx="6408738" cy="3538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Group 211">
              <a:extLst>
                <a:ext uri="{FF2B5EF4-FFF2-40B4-BE49-F238E27FC236}">
                  <a16:creationId xmlns:a16="http://schemas.microsoft.com/office/drawing/2014/main" id="{E36E08CF-9E7E-491A-B45A-42F3E02E31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2770188"/>
              <a:ext cx="6350001" cy="2584450"/>
              <a:chOff x="1448" y="1363"/>
              <a:chExt cx="3999" cy="1628"/>
            </a:xfrm>
          </p:grpSpPr>
          <p:sp>
            <p:nvSpPr>
              <p:cNvPr id="3622" name="Rectangle 11">
                <a:extLst>
                  <a:ext uri="{FF2B5EF4-FFF2-40B4-BE49-F238E27FC236}">
                    <a16:creationId xmlns:a16="http://schemas.microsoft.com/office/drawing/2014/main" id="{0DE869AC-E021-4FD5-BF0B-D13F1628A0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00"/>
                <a:ext cx="597" cy="77"/>
              </a:xfrm>
              <a:prstGeom prst="rect">
                <a:avLst/>
              </a:prstGeom>
              <a:solidFill>
                <a:srgbClr val="96969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3" name="Rectangle 12">
                <a:extLst>
                  <a:ext uri="{FF2B5EF4-FFF2-40B4-BE49-F238E27FC236}">
                    <a16:creationId xmlns:a16="http://schemas.microsoft.com/office/drawing/2014/main" id="{C5F728F8-0B4B-4D41-9E2A-7D70B85697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5" y="1866"/>
                <a:ext cx="597" cy="77"/>
              </a:xfrm>
              <a:prstGeom prst="rect">
                <a:avLst/>
              </a:prstGeom>
              <a:solidFill>
                <a:srgbClr val="E8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4" name="Rectangle 13">
                <a:extLst>
                  <a:ext uri="{FF2B5EF4-FFF2-40B4-BE49-F238E27FC236}">
                    <a16:creationId xmlns:a16="http://schemas.microsoft.com/office/drawing/2014/main" id="{8D10EE6E-A0EA-49FB-A549-9526E4159C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4" y="2016"/>
                <a:ext cx="954" cy="77"/>
              </a:xfrm>
              <a:prstGeom prst="rect">
                <a:avLst/>
              </a:prstGeom>
              <a:solidFill>
                <a:srgbClr val="96969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5" name="Rectangle 14">
                <a:extLst>
                  <a:ext uri="{FF2B5EF4-FFF2-40B4-BE49-F238E27FC236}">
                    <a16:creationId xmlns:a16="http://schemas.microsoft.com/office/drawing/2014/main" id="{5BFCB8BE-7F05-4073-AD05-6EF1C7B84B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4" y="2091"/>
                <a:ext cx="835" cy="76"/>
              </a:xfrm>
              <a:prstGeom prst="rect">
                <a:avLst/>
              </a:prstGeom>
              <a:solidFill>
                <a:srgbClr val="E8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6" name="Rectangle 15">
                <a:extLst>
                  <a:ext uri="{FF2B5EF4-FFF2-40B4-BE49-F238E27FC236}">
                    <a16:creationId xmlns:a16="http://schemas.microsoft.com/office/drawing/2014/main" id="{3E6A8CC3-C6CF-4EE3-9681-682B60F2CE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7" y="2091"/>
                <a:ext cx="359" cy="76"/>
              </a:xfrm>
              <a:prstGeom prst="rect">
                <a:avLst/>
              </a:prstGeom>
              <a:solidFill>
                <a:srgbClr val="FFCC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7" name="Rectangle 16">
                <a:extLst>
                  <a:ext uri="{FF2B5EF4-FFF2-40B4-BE49-F238E27FC236}">
                    <a16:creationId xmlns:a16="http://schemas.microsoft.com/office/drawing/2014/main" id="{3C090319-DE97-4B2B-97A8-F86A6D0CF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1" y="2240"/>
                <a:ext cx="716" cy="77"/>
              </a:xfrm>
              <a:prstGeom prst="rect">
                <a:avLst/>
              </a:prstGeom>
              <a:solidFill>
                <a:srgbClr val="96969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8" name="Rectangle 17">
                <a:extLst>
                  <a:ext uri="{FF2B5EF4-FFF2-40B4-BE49-F238E27FC236}">
                    <a16:creationId xmlns:a16="http://schemas.microsoft.com/office/drawing/2014/main" id="{D1663915-A883-4923-AC3B-82C182D1EF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9" y="2315"/>
                <a:ext cx="240" cy="77"/>
              </a:xfrm>
              <a:prstGeom prst="rect">
                <a:avLst/>
              </a:prstGeom>
              <a:solidFill>
                <a:srgbClr val="E8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9" name="Rectangle 18">
                <a:extLst>
                  <a:ext uri="{FF2B5EF4-FFF2-40B4-BE49-F238E27FC236}">
                    <a16:creationId xmlns:a16="http://schemas.microsoft.com/office/drawing/2014/main" id="{D128E0BC-A4F3-462E-A636-D932341FA5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7" y="2315"/>
                <a:ext cx="359" cy="77"/>
              </a:xfrm>
              <a:prstGeom prst="rect">
                <a:avLst/>
              </a:prstGeom>
              <a:solidFill>
                <a:srgbClr val="FFCC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0" name="Rectangle 19">
                <a:extLst>
                  <a:ext uri="{FF2B5EF4-FFF2-40B4-BE49-F238E27FC236}">
                    <a16:creationId xmlns:a16="http://schemas.microsoft.com/office/drawing/2014/main" id="{09049AEA-A50E-4627-AFDC-4D0D8B7A3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6" y="2465"/>
                <a:ext cx="716" cy="77"/>
              </a:xfrm>
              <a:prstGeom prst="rect">
                <a:avLst/>
              </a:prstGeom>
              <a:solidFill>
                <a:srgbClr val="96969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1" name="Rectangle 20">
                <a:extLst>
                  <a:ext uri="{FF2B5EF4-FFF2-40B4-BE49-F238E27FC236}">
                    <a16:creationId xmlns:a16="http://schemas.microsoft.com/office/drawing/2014/main" id="{9F3181CC-C814-4363-9720-9C3031C0D9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82" y="2690"/>
                <a:ext cx="240" cy="76"/>
              </a:xfrm>
              <a:prstGeom prst="rect">
                <a:avLst/>
              </a:prstGeom>
              <a:solidFill>
                <a:srgbClr val="96969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2" name="Rectangle 21">
                <a:extLst>
                  <a:ext uri="{FF2B5EF4-FFF2-40B4-BE49-F238E27FC236}">
                    <a16:creationId xmlns:a16="http://schemas.microsoft.com/office/drawing/2014/main" id="{C8F9C710-D775-4FBC-9FC7-4B5C1BCAD3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9" y="2914"/>
                <a:ext cx="359" cy="77"/>
              </a:xfrm>
              <a:prstGeom prst="rect">
                <a:avLst/>
              </a:prstGeom>
              <a:solidFill>
                <a:srgbClr val="96969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33" name="Rectangle 22">
                <a:extLst>
                  <a:ext uri="{FF2B5EF4-FFF2-40B4-BE49-F238E27FC236}">
                    <a16:creationId xmlns:a16="http://schemas.microsoft.com/office/drawing/2014/main" id="{2193EB2E-D77D-45BE-ADE9-AC6CD15679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6" y="1369"/>
                <a:ext cx="510" cy="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11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SETTIMANE</a:t>
                </a:r>
              </a:p>
            </p:txBody>
          </p:sp>
          <p:sp>
            <p:nvSpPr>
              <p:cNvPr id="3634" name="Rectangle 23">
                <a:extLst>
                  <a:ext uri="{FF2B5EF4-FFF2-40B4-BE49-F238E27FC236}">
                    <a16:creationId xmlns:a16="http://schemas.microsoft.com/office/drawing/2014/main" id="{B78E6EBA-A92E-48E1-A79A-08CFCC6698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6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15</a:t>
                </a:r>
              </a:p>
            </p:txBody>
          </p:sp>
          <p:sp>
            <p:nvSpPr>
              <p:cNvPr id="3635" name="Rectangle 24">
                <a:extLst>
                  <a:ext uri="{FF2B5EF4-FFF2-40B4-BE49-F238E27FC236}">
                    <a16:creationId xmlns:a16="http://schemas.microsoft.com/office/drawing/2014/main" id="{BB34D9E8-28EF-40BF-9CBF-B2E4D573F3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5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16</a:t>
                </a:r>
              </a:p>
            </p:txBody>
          </p:sp>
          <p:sp>
            <p:nvSpPr>
              <p:cNvPr id="3636" name="Rectangle 25">
                <a:extLst>
                  <a:ext uri="{FF2B5EF4-FFF2-40B4-BE49-F238E27FC236}">
                    <a16:creationId xmlns:a16="http://schemas.microsoft.com/office/drawing/2014/main" id="{551BEAF0-E421-4EFF-B69A-F495F110A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4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17</a:t>
                </a:r>
              </a:p>
            </p:txBody>
          </p:sp>
          <p:sp>
            <p:nvSpPr>
              <p:cNvPr id="3637" name="Rectangle 26">
                <a:extLst>
                  <a:ext uri="{FF2B5EF4-FFF2-40B4-BE49-F238E27FC236}">
                    <a16:creationId xmlns:a16="http://schemas.microsoft.com/office/drawing/2014/main" id="{EB861CC4-CB73-42C5-9AE5-5CA0DCB5C5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3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18</a:t>
                </a:r>
              </a:p>
            </p:txBody>
          </p:sp>
          <p:sp>
            <p:nvSpPr>
              <p:cNvPr id="3638" name="Rectangle 27">
                <a:extLst>
                  <a:ext uri="{FF2B5EF4-FFF2-40B4-BE49-F238E27FC236}">
                    <a16:creationId xmlns:a16="http://schemas.microsoft.com/office/drawing/2014/main" id="{9F0F2463-8F70-46EF-9477-CCED3B67D1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2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19</a:t>
                </a:r>
              </a:p>
            </p:txBody>
          </p:sp>
          <p:sp>
            <p:nvSpPr>
              <p:cNvPr id="3639" name="Rectangle 28">
                <a:extLst>
                  <a:ext uri="{FF2B5EF4-FFF2-40B4-BE49-F238E27FC236}">
                    <a16:creationId xmlns:a16="http://schemas.microsoft.com/office/drawing/2014/main" id="{3D15D0B5-0C5D-4E56-940B-E7842FB45F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3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20</a:t>
                </a:r>
              </a:p>
            </p:txBody>
          </p:sp>
          <p:sp>
            <p:nvSpPr>
              <p:cNvPr id="3640" name="Rectangle 29">
                <a:extLst>
                  <a:ext uri="{FF2B5EF4-FFF2-40B4-BE49-F238E27FC236}">
                    <a16:creationId xmlns:a16="http://schemas.microsoft.com/office/drawing/2014/main" id="{68765844-3CF0-4135-B745-86E4410A3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0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21</a:t>
                </a:r>
              </a:p>
            </p:txBody>
          </p:sp>
          <p:sp>
            <p:nvSpPr>
              <p:cNvPr id="3641" name="Rectangle 30">
                <a:extLst>
                  <a:ext uri="{FF2B5EF4-FFF2-40B4-BE49-F238E27FC236}">
                    <a16:creationId xmlns:a16="http://schemas.microsoft.com/office/drawing/2014/main" id="{596798A2-D514-484A-AD93-7DB41E3EBA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1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22</a:t>
                </a:r>
              </a:p>
            </p:txBody>
          </p:sp>
          <p:sp>
            <p:nvSpPr>
              <p:cNvPr id="3642" name="Rectangle 31">
                <a:extLst>
                  <a:ext uri="{FF2B5EF4-FFF2-40B4-BE49-F238E27FC236}">
                    <a16:creationId xmlns:a16="http://schemas.microsoft.com/office/drawing/2014/main" id="{8781ECF9-234B-45C9-864E-477111E472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0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23</a:t>
                </a:r>
              </a:p>
            </p:txBody>
          </p:sp>
          <p:sp>
            <p:nvSpPr>
              <p:cNvPr id="3643" name="Rectangle 32">
                <a:extLst>
                  <a:ext uri="{FF2B5EF4-FFF2-40B4-BE49-F238E27FC236}">
                    <a16:creationId xmlns:a16="http://schemas.microsoft.com/office/drawing/2014/main" id="{7EEC5EC6-117F-40D0-A39B-BA91F907AF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9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24</a:t>
                </a:r>
              </a:p>
            </p:txBody>
          </p:sp>
          <p:sp>
            <p:nvSpPr>
              <p:cNvPr id="3644" name="Rectangle 33">
                <a:extLst>
                  <a:ext uri="{FF2B5EF4-FFF2-40B4-BE49-F238E27FC236}">
                    <a16:creationId xmlns:a16="http://schemas.microsoft.com/office/drawing/2014/main" id="{B2635F45-21DF-44F2-A3EC-496E597398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8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25</a:t>
                </a:r>
              </a:p>
            </p:txBody>
          </p:sp>
          <p:sp>
            <p:nvSpPr>
              <p:cNvPr id="3645" name="Rectangle 34">
                <a:extLst>
                  <a:ext uri="{FF2B5EF4-FFF2-40B4-BE49-F238E27FC236}">
                    <a16:creationId xmlns:a16="http://schemas.microsoft.com/office/drawing/2014/main" id="{A03FACDB-D484-4D70-B83A-03E78DF94E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8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26</a:t>
                </a:r>
              </a:p>
            </p:txBody>
          </p:sp>
          <p:sp>
            <p:nvSpPr>
              <p:cNvPr id="3646" name="Rectangle 35">
                <a:extLst>
                  <a:ext uri="{FF2B5EF4-FFF2-40B4-BE49-F238E27FC236}">
                    <a16:creationId xmlns:a16="http://schemas.microsoft.com/office/drawing/2014/main" id="{5515F74C-97BF-41A8-8B79-27A9531848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7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27</a:t>
                </a:r>
              </a:p>
            </p:txBody>
          </p:sp>
          <p:sp>
            <p:nvSpPr>
              <p:cNvPr id="3647" name="Rectangle 36">
                <a:extLst>
                  <a:ext uri="{FF2B5EF4-FFF2-40B4-BE49-F238E27FC236}">
                    <a16:creationId xmlns:a16="http://schemas.microsoft.com/office/drawing/2014/main" id="{D9C13D59-D3A3-4140-98E8-30C7FC8C8F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6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28</a:t>
                </a:r>
              </a:p>
            </p:txBody>
          </p:sp>
          <p:sp>
            <p:nvSpPr>
              <p:cNvPr id="3648" name="Rectangle 37">
                <a:extLst>
                  <a:ext uri="{FF2B5EF4-FFF2-40B4-BE49-F238E27FC236}">
                    <a16:creationId xmlns:a16="http://schemas.microsoft.com/office/drawing/2014/main" id="{CBAA2074-7FF8-4B22-AC15-3696F1C48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65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29</a:t>
                </a:r>
              </a:p>
            </p:txBody>
          </p:sp>
          <p:sp>
            <p:nvSpPr>
              <p:cNvPr id="3649" name="Rectangle 38">
                <a:extLst>
                  <a:ext uri="{FF2B5EF4-FFF2-40B4-BE49-F238E27FC236}">
                    <a16:creationId xmlns:a16="http://schemas.microsoft.com/office/drawing/2014/main" id="{4EF10C2D-7E39-43B2-8BD3-95E5302881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4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30</a:t>
                </a:r>
              </a:p>
            </p:txBody>
          </p:sp>
          <p:sp>
            <p:nvSpPr>
              <p:cNvPr id="3650" name="Rectangle 39">
                <a:extLst>
                  <a:ext uri="{FF2B5EF4-FFF2-40B4-BE49-F238E27FC236}">
                    <a16:creationId xmlns:a16="http://schemas.microsoft.com/office/drawing/2014/main" id="{F0B0986F-655E-4BA4-BEE5-F9E4EAF41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1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31</a:t>
                </a:r>
              </a:p>
            </p:txBody>
          </p:sp>
          <p:sp>
            <p:nvSpPr>
              <p:cNvPr id="3651" name="Rectangle 40">
                <a:extLst>
                  <a:ext uri="{FF2B5EF4-FFF2-40B4-BE49-F238E27FC236}">
                    <a16:creationId xmlns:a16="http://schemas.microsoft.com/office/drawing/2014/main" id="{57B32C2A-98B0-4E39-96A1-D9FBFEE952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2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32</a:t>
                </a:r>
              </a:p>
            </p:txBody>
          </p:sp>
          <p:sp>
            <p:nvSpPr>
              <p:cNvPr id="3652" name="Rectangle 41">
                <a:extLst>
                  <a:ext uri="{FF2B5EF4-FFF2-40B4-BE49-F238E27FC236}">
                    <a16:creationId xmlns:a16="http://schemas.microsoft.com/office/drawing/2014/main" id="{A0E3B2A4-ECC2-44B3-B299-80F430268C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41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33</a:t>
                </a:r>
              </a:p>
            </p:txBody>
          </p:sp>
          <p:sp>
            <p:nvSpPr>
              <p:cNvPr id="3653" name="Rectangle 42">
                <a:extLst>
                  <a:ext uri="{FF2B5EF4-FFF2-40B4-BE49-F238E27FC236}">
                    <a16:creationId xmlns:a16="http://schemas.microsoft.com/office/drawing/2014/main" id="{3D214FAF-E5B6-4DC7-A890-BFC7D49B99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0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34</a:t>
                </a:r>
              </a:p>
            </p:txBody>
          </p:sp>
          <p:sp>
            <p:nvSpPr>
              <p:cNvPr id="3654" name="Rectangle 43">
                <a:extLst>
                  <a:ext uri="{FF2B5EF4-FFF2-40B4-BE49-F238E27FC236}">
                    <a16:creationId xmlns:a16="http://schemas.microsoft.com/office/drawing/2014/main" id="{BEC5C340-15A8-4630-9478-4F91F9655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9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35</a:t>
                </a:r>
              </a:p>
            </p:txBody>
          </p:sp>
          <p:sp>
            <p:nvSpPr>
              <p:cNvPr id="3655" name="Rectangle 44">
                <a:extLst>
                  <a:ext uri="{FF2B5EF4-FFF2-40B4-BE49-F238E27FC236}">
                    <a16:creationId xmlns:a16="http://schemas.microsoft.com/office/drawing/2014/main" id="{3F97474E-EDA3-4819-8EEE-9A565FABE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8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36</a:t>
                </a:r>
              </a:p>
            </p:txBody>
          </p:sp>
          <p:sp>
            <p:nvSpPr>
              <p:cNvPr id="3656" name="Rectangle 45">
                <a:extLst>
                  <a:ext uri="{FF2B5EF4-FFF2-40B4-BE49-F238E27FC236}">
                    <a16:creationId xmlns:a16="http://schemas.microsoft.com/office/drawing/2014/main" id="{B58F2994-A4AD-43E0-828F-11F75C0DB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7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37</a:t>
                </a:r>
              </a:p>
            </p:txBody>
          </p:sp>
          <p:sp>
            <p:nvSpPr>
              <p:cNvPr id="3657" name="Rectangle 46">
                <a:extLst>
                  <a:ext uri="{FF2B5EF4-FFF2-40B4-BE49-F238E27FC236}">
                    <a16:creationId xmlns:a16="http://schemas.microsoft.com/office/drawing/2014/main" id="{8776BE2B-78C8-436D-9A55-56DEB192A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6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38</a:t>
                </a:r>
              </a:p>
            </p:txBody>
          </p:sp>
          <p:sp>
            <p:nvSpPr>
              <p:cNvPr id="3658" name="Rectangle 47">
                <a:extLst>
                  <a:ext uri="{FF2B5EF4-FFF2-40B4-BE49-F238E27FC236}">
                    <a16:creationId xmlns:a16="http://schemas.microsoft.com/office/drawing/2014/main" id="{1A7E705D-57D4-4944-A2C4-F242D60F38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55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39</a:t>
                </a:r>
              </a:p>
            </p:txBody>
          </p:sp>
          <p:sp>
            <p:nvSpPr>
              <p:cNvPr id="3659" name="Rectangle 48">
                <a:extLst>
                  <a:ext uri="{FF2B5EF4-FFF2-40B4-BE49-F238E27FC236}">
                    <a16:creationId xmlns:a16="http://schemas.microsoft.com/office/drawing/2014/main" id="{B3BF8E7B-124D-44BC-947A-6AF8CE1BC7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4" y="1478"/>
                <a:ext cx="73" cy="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800">
                    <a:solidFill>
                      <a:srgbClr val="014363"/>
                    </a:solidFill>
                    <a:latin typeface="Arial" pitchFamily="34" charset="0"/>
                    <a:cs typeface="Arial" pitchFamily="34" charset="0"/>
                  </a:rPr>
                  <a:t>40</a:t>
                </a:r>
              </a:p>
            </p:txBody>
          </p:sp>
          <p:sp>
            <p:nvSpPr>
              <p:cNvPr id="3660" name="Rectangle 49">
                <a:extLst>
                  <a:ext uri="{FF2B5EF4-FFF2-40B4-BE49-F238E27FC236}">
                    <a16:creationId xmlns:a16="http://schemas.microsoft.com/office/drawing/2014/main" id="{DA519BB1-5AA5-4CF7-94A2-E2EC2F265D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5" y="1858"/>
                <a:ext cx="884" cy="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it-IT" sz="1100" dirty="0">
                    <a:latin typeface="Arial" pitchFamily="34" charset="0"/>
                    <a:cs typeface="Arial" pitchFamily="34" charset="0"/>
                  </a:rPr>
                  <a:t>ANALISI FATTIBILITÀ</a:t>
                </a:r>
              </a:p>
            </p:txBody>
          </p:sp>
          <p:sp>
            <p:nvSpPr>
              <p:cNvPr id="3661" name="Line 50">
                <a:extLst>
                  <a:ext uri="{FF2B5EF4-FFF2-40B4-BE49-F238E27FC236}">
                    <a16:creationId xmlns:a16="http://schemas.microsoft.com/office/drawing/2014/main" id="{BF4747C9-BC22-40FA-A570-C8383D2C53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363"/>
                <a:ext cx="0" cy="20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2" name="Rectangle 51">
                <a:extLst>
                  <a:ext uri="{FF2B5EF4-FFF2-40B4-BE49-F238E27FC236}">
                    <a16:creationId xmlns:a16="http://schemas.microsoft.com/office/drawing/2014/main" id="{BC169A15-4339-47CA-A3D2-9D9510661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363"/>
                <a:ext cx="8" cy="20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3" name="Line 52">
                <a:extLst>
                  <a:ext uri="{FF2B5EF4-FFF2-40B4-BE49-F238E27FC236}">
                    <a16:creationId xmlns:a16="http://schemas.microsoft.com/office/drawing/2014/main" id="{29809372-D24A-4466-AB80-A7AAF3A698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4" name="Rectangle 53">
                <a:extLst>
                  <a:ext uri="{FF2B5EF4-FFF2-40B4-BE49-F238E27FC236}">
                    <a16:creationId xmlns:a16="http://schemas.microsoft.com/office/drawing/2014/main" id="{74CBDC65-4EDD-4A09-AD9F-61B85F1DC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5" name="Line 54">
                <a:extLst>
                  <a:ext uri="{FF2B5EF4-FFF2-40B4-BE49-F238E27FC236}">
                    <a16:creationId xmlns:a16="http://schemas.microsoft.com/office/drawing/2014/main" id="{B3A74426-8736-4274-B256-D3108FB51F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6" name="Rectangle 55">
                <a:extLst>
                  <a:ext uri="{FF2B5EF4-FFF2-40B4-BE49-F238E27FC236}">
                    <a16:creationId xmlns:a16="http://schemas.microsoft.com/office/drawing/2014/main" id="{C51C3BFD-4B4F-46A4-AF7A-6CD13BB20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7" name="Line 56">
                <a:extLst>
                  <a:ext uri="{FF2B5EF4-FFF2-40B4-BE49-F238E27FC236}">
                    <a16:creationId xmlns:a16="http://schemas.microsoft.com/office/drawing/2014/main" id="{0D5A80BC-B186-41A8-B471-A3B7E450EC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8" name="Rectangle 57">
                <a:extLst>
                  <a:ext uri="{FF2B5EF4-FFF2-40B4-BE49-F238E27FC236}">
                    <a16:creationId xmlns:a16="http://schemas.microsoft.com/office/drawing/2014/main" id="{9990B624-E574-48B5-8A10-118E2A1909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69" name="Line 58">
                <a:extLst>
                  <a:ext uri="{FF2B5EF4-FFF2-40B4-BE49-F238E27FC236}">
                    <a16:creationId xmlns:a16="http://schemas.microsoft.com/office/drawing/2014/main" id="{02606DE6-3F87-459D-98EA-51DE43605D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0" name="Rectangle 59">
                <a:extLst>
                  <a:ext uri="{FF2B5EF4-FFF2-40B4-BE49-F238E27FC236}">
                    <a16:creationId xmlns:a16="http://schemas.microsoft.com/office/drawing/2014/main" id="{1145A026-D8AF-45B1-A7B0-620FA2DB65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1" name="Line 60">
                <a:extLst>
                  <a:ext uri="{FF2B5EF4-FFF2-40B4-BE49-F238E27FC236}">
                    <a16:creationId xmlns:a16="http://schemas.microsoft.com/office/drawing/2014/main" id="{E62E42A3-E53F-4594-9098-FD470E4BE6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2" name="Rectangle 61">
                <a:extLst>
                  <a:ext uri="{FF2B5EF4-FFF2-40B4-BE49-F238E27FC236}">
                    <a16:creationId xmlns:a16="http://schemas.microsoft.com/office/drawing/2014/main" id="{E8EDACCD-6DE7-4955-98BA-BDB9740F5E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3" name="Line 62">
                <a:extLst>
                  <a:ext uri="{FF2B5EF4-FFF2-40B4-BE49-F238E27FC236}">
                    <a16:creationId xmlns:a16="http://schemas.microsoft.com/office/drawing/2014/main" id="{3B541FC8-172B-438E-8A7A-E345C150A3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4" name="Rectangle 63">
                <a:extLst>
                  <a:ext uri="{FF2B5EF4-FFF2-40B4-BE49-F238E27FC236}">
                    <a16:creationId xmlns:a16="http://schemas.microsoft.com/office/drawing/2014/main" id="{D5A8000F-33CA-473C-A159-680025DDB8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5" name="Line 64">
                <a:extLst>
                  <a:ext uri="{FF2B5EF4-FFF2-40B4-BE49-F238E27FC236}">
                    <a16:creationId xmlns:a16="http://schemas.microsoft.com/office/drawing/2014/main" id="{462B1E8C-2011-467B-BAB1-E8DD64B174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6" name="Rectangle 65">
                <a:extLst>
                  <a:ext uri="{FF2B5EF4-FFF2-40B4-BE49-F238E27FC236}">
                    <a16:creationId xmlns:a16="http://schemas.microsoft.com/office/drawing/2014/main" id="{81ADE1A0-A28C-415F-9FE7-121A9039C9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7" name="Line 66">
                <a:extLst>
                  <a:ext uri="{FF2B5EF4-FFF2-40B4-BE49-F238E27FC236}">
                    <a16:creationId xmlns:a16="http://schemas.microsoft.com/office/drawing/2014/main" id="{C193CC3F-A983-48A3-BDAF-16CD2277C5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8" name="Rectangle 67">
                <a:extLst>
                  <a:ext uri="{FF2B5EF4-FFF2-40B4-BE49-F238E27FC236}">
                    <a16:creationId xmlns:a16="http://schemas.microsoft.com/office/drawing/2014/main" id="{E9E96F08-2AC0-4F6C-A62F-B51855FAD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79" name="Line 68">
                <a:extLst>
                  <a:ext uri="{FF2B5EF4-FFF2-40B4-BE49-F238E27FC236}">
                    <a16:creationId xmlns:a16="http://schemas.microsoft.com/office/drawing/2014/main" id="{5D8BC0BB-F444-4996-8767-3E3B1176DB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0" name="Rectangle 69">
                <a:extLst>
                  <a:ext uri="{FF2B5EF4-FFF2-40B4-BE49-F238E27FC236}">
                    <a16:creationId xmlns:a16="http://schemas.microsoft.com/office/drawing/2014/main" id="{CB6BFB23-3564-444F-AD4F-07009C4F31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1" name="Line 70">
                <a:extLst>
                  <a:ext uri="{FF2B5EF4-FFF2-40B4-BE49-F238E27FC236}">
                    <a16:creationId xmlns:a16="http://schemas.microsoft.com/office/drawing/2014/main" id="{F020E438-7776-4BDB-A483-4A1B2A68AE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2" name="Rectangle 71">
                <a:extLst>
                  <a:ext uri="{FF2B5EF4-FFF2-40B4-BE49-F238E27FC236}">
                    <a16:creationId xmlns:a16="http://schemas.microsoft.com/office/drawing/2014/main" id="{375A452D-0A1B-4A31-9C3B-CFD08386D9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3" name="Line 72">
                <a:extLst>
                  <a:ext uri="{FF2B5EF4-FFF2-40B4-BE49-F238E27FC236}">
                    <a16:creationId xmlns:a16="http://schemas.microsoft.com/office/drawing/2014/main" id="{AEA58FC2-688A-42FF-A6F6-691BDD562B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4" name="Rectangle 73">
                <a:extLst>
                  <a:ext uri="{FF2B5EF4-FFF2-40B4-BE49-F238E27FC236}">
                    <a16:creationId xmlns:a16="http://schemas.microsoft.com/office/drawing/2014/main" id="{A2ECC0FD-0195-4DEB-B701-5D592B3F1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5" name="Line 74">
                <a:extLst>
                  <a:ext uri="{FF2B5EF4-FFF2-40B4-BE49-F238E27FC236}">
                    <a16:creationId xmlns:a16="http://schemas.microsoft.com/office/drawing/2014/main" id="{63546294-79C3-439D-9AC1-1BA0A14A01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6" name="Rectangle 75">
                <a:extLst>
                  <a:ext uri="{FF2B5EF4-FFF2-40B4-BE49-F238E27FC236}">
                    <a16:creationId xmlns:a16="http://schemas.microsoft.com/office/drawing/2014/main" id="{F03E4FA2-72B9-450A-9ABE-395EFD8F18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7" name="Line 76">
                <a:extLst>
                  <a:ext uri="{FF2B5EF4-FFF2-40B4-BE49-F238E27FC236}">
                    <a16:creationId xmlns:a16="http://schemas.microsoft.com/office/drawing/2014/main" id="{2076718F-422E-4976-B927-CD218345AF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8" name="Rectangle 77">
                <a:extLst>
                  <a:ext uri="{FF2B5EF4-FFF2-40B4-BE49-F238E27FC236}">
                    <a16:creationId xmlns:a16="http://schemas.microsoft.com/office/drawing/2014/main" id="{9151D6C3-A29C-4C0B-97C1-434F390A0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9" name="Line 78">
                <a:extLst>
                  <a:ext uri="{FF2B5EF4-FFF2-40B4-BE49-F238E27FC236}">
                    <a16:creationId xmlns:a16="http://schemas.microsoft.com/office/drawing/2014/main" id="{FBAD4F90-9E47-4CC7-B907-098EDAAB35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0" name="Rectangle 79">
                <a:extLst>
                  <a:ext uri="{FF2B5EF4-FFF2-40B4-BE49-F238E27FC236}">
                    <a16:creationId xmlns:a16="http://schemas.microsoft.com/office/drawing/2014/main" id="{A7CF8D3B-7C66-487E-A52E-9E84EDB74B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1" name="Line 80">
                <a:extLst>
                  <a:ext uri="{FF2B5EF4-FFF2-40B4-BE49-F238E27FC236}">
                    <a16:creationId xmlns:a16="http://schemas.microsoft.com/office/drawing/2014/main" id="{000B6B31-AD4E-4A86-BCBE-56CACDD276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2" name="Rectangle 81">
                <a:extLst>
                  <a:ext uri="{FF2B5EF4-FFF2-40B4-BE49-F238E27FC236}">
                    <a16:creationId xmlns:a16="http://schemas.microsoft.com/office/drawing/2014/main" id="{D86F47B6-7F3D-4F7A-B5A0-0FB94CD49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3" name="Line 82">
                <a:extLst>
                  <a:ext uri="{FF2B5EF4-FFF2-40B4-BE49-F238E27FC236}">
                    <a16:creationId xmlns:a16="http://schemas.microsoft.com/office/drawing/2014/main" id="{BEF6D796-7BF0-402D-9AA5-A85099D96C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4" name="Rectangle 83">
                <a:extLst>
                  <a:ext uri="{FF2B5EF4-FFF2-40B4-BE49-F238E27FC236}">
                    <a16:creationId xmlns:a16="http://schemas.microsoft.com/office/drawing/2014/main" id="{8360578F-E014-4ABC-A9F3-7B3E5E18D0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5" name="Line 84">
                <a:extLst>
                  <a:ext uri="{FF2B5EF4-FFF2-40B4-BE49-F238E27FC236}">
                    <a16:creationId xmlns:a16="http://schemas.microsoft.com/office/drawing/2014/main" id="{E404E9E0-8302-4C74-AF7E-F93DD95261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6" name="Rectangle 85">
                <a:extLst>
                  <a:ext uri="{FF2B5EF4-FFF2-40B4-BE49-F238E27FC236}">
                    <a16:creationId xmlns:a16="http://schemas.microsoft.com/office/drawing/2014/main" id="{91EE01A3-9BD5-4039-AF3B-507B6E5B13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7" name="Line 86">
                <a:extLst>
                  <a:ext uri="{FF2B5EF4-FFF2-40B4-BE49-F238E27FC236}">
                    <a16:creationId xmlns:a16="http://schemas.microsoft.com/office/drawing/2014/main" id="{E32A9FFF-73B8-4D61-86A1-A31986AE21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8" name="Rectangle 87">
                <a:extLst>
                  <a:ext uri="{FF2B5EF4-FFF2-40B4-BE49-F238E27FC236}">
                    <a16:creationId xmlns:a16="http://schemas.microsoft.com/office/drawing/2014/main" id="{5CEC6A6F-532B-47ED-92D9-FA10A7185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99" name="Line 88">
                <a:extLst>
                  <a:ext uri="{FF2B5EF4-FFF2-40B4-BE49-F238E27FC236}">
                    <a16:creationId xmlns:a16="http://schemas.microsoft.com/office/drawing/2014/main" id="{52831CF0-DD87-40B1-9D88-A37E6B01F8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0" name="Rectangle 89">
                <a:extLst>
                  <a:ext uri="{FF2B5EF4-FFF2-40B4-BE49-F238E27FC236}">
                    <a16:creationId xmlns:a16="http://schemas.microsoft.com/office/drawing/2014/main" id="{45D42CF0-8C51-4A15-AAA7-FB39CDB8B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1" name="Line 90">
                <a:extLst>
                  <a:ext uri="{FF2B5EF4-FFF2-40B4-BE49-F238E27FC236}">
                    <a16:creationId xmlns:a16="http://schemas.microsoft.com/office/drawing/2014/main" id="{3F7963D3-8AE8-4BFD-8891-A0A06D42B5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2" name="Rectangle 91">
                <a:extLst>
                  <a:ext uri="{FF2B5EF4-FFF2-40B4-BE49-F238E27FC236}">
                    <a16:creationId xmlns:a16="http://schemas.microsoft.com/office/drawing/2014/main" id="{CF5DBBF4-70F9-4F2F-98B6-D6C7838217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3" name="Line 92">
                <a:extLst>
                  <a:ext uri="{FF2B5EF4-FFF2-40B4-BE49-F238E27FC236}">
                    <a16:creationId xmlns:a16="http://schemas.microsoft.com/office/drawing/2014/main" id="{5F1DDFF8-FD36-4AF2-AB10-4C3D7D33EB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4" name="Rectangle 93">
                <a:extLst>
                  <a:ext uri="{FF2B5EF4-FFF2-40B4-BE49-F238E27FC236}">
                    <a16:creationId xmlns:a16="http://schemas.microsoft.com/office/drawing/2014/main" id="{9B169C1B-702C-4A34-AD00-DD7F2F842A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5" name="Line 94">
                <a:extLst>
                  <a:ext uri="{FF2B5EF4-FFF2-40B4-BE49-F238E27FC236}">
                    <a16:creationId xmlns:a16="http://schemas.microsoft.com/office/drawing/2014/main" id="{ACF04C1B-28E9-4AA2-8C95-3B7F1E50C6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6" name="Rectangle 95">
                <a:extLst>
                  <a:ext uri="{FF2B5EF4-FFF2-40B4-BE49-F238E27FC236}">
                    <a16:creationId xmlns:a16="http://schemas.microsoft.com/office/drawing/2014/main" id="{1CEBFDE3-9576-4E95-AD46-7C375C15E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7" name="Line 96">
                <a:extLst>
                  <a:ext uri="{FF2B5EF4-FFF2-40B4-BE49-F238E27FC236}">
                    <a16:creationId xmlns:a16="http://schemas.microsoft.com/office/drawing/2014/main" id="{5AE825A5-8A82-4E66-A4E7-997FC0D14A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8" name="Rectangle 97">
                <a:extLst>
                  <a:ext uri="{FF2B5EF4-FFF2-40B4-BE49-F238E27FC236}">
                    <a16:creationId xmlns:a16="http://schemas.microsoft.com/office/drawing/2014/main" id="{91A3FD95-3918-41DC-9795-E0BA9E41AE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09" name="Line 98">
                <a:extLst>
                  <a:ext uri="{FF2B5EF4-FFF2-40B4-BE49-F238E27FC236}">
                    <a16:creationId xmlns:a16="http://schemas.microsoft.com/office/drawing/2014/main" id="{848EB66D-B8A0-44EC-8976-A36341D19E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0" name="Rectangle 99">
                <a:extLst>
                  <a:ext uri="{FF2B5EF4-FFF2-40B4-BE49-F238E27FC236}">
                    <a16:creationId xmlns:a16="http://schemas.microsoft.com/office/drawing/2014/main" id="{82AD3DE7-6679-4988-99C4-91E52DD748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1" name="Line 100">
                <a:extLst>
                  <a:ext uri="{FF2B5EF4-FFF2-40B4-BE49-F238E27FC236}">
                    <a16:creationId xmlns:a16="http://schemas.microsoft.com/office/drawing/2014/main" id="{52B0B942-427E-4E6D-96DB-91C2B18133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2" name="Rectangle 101">
                <a:extLst>
                  <a:ext uri="{FF2B5EF4-FFF2-40B4-BE49-F238E27FC236}">
                    <a16:creationId xmlns:a16="http://schemas.microsoft.com/office/drawing/2014/main" id="{B4767335-4A09-4486-BAB4-49F4F65555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3" name="Line 102">
                <a:extLst>
                  <a:ext uri="{FF2B5EF4-FFF2-40B4-BE49-F238E27FC236}">
                    <a16:creationId xmlns:a16="http://schemas.microsoft.com/office/drawing/2014/main" id="{0CBAC52D-4934-4ECB-A719-1851F4A846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4" name="Rectangle 103">
                <a:extLst>
                  <a:ext uri="{FF2B5EF4-FFF2-40B4-BE49-F238E27FC236}">
                    <a16:creationId xmlns:a16="http://schemas.microsoft.com/office/drawing/2014/main" id="{4A20C2A2-7F27-4CB9-8B55-0037A9658A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5" name="Line 104">
                <a:extLst>
                  <a:ext uri="{FF2B5EF4-FFF2-40B4-BE49-F238E27FC236}">
                    <a16:creationId xmlns:a16="http://schemas.microsoft.com/office/drawing/2014/main" id="{2BE5BF6B-1B89-4766-86AA-318CCB3303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6" name="Rectangle 105">
                <a:extLst>
                  <a:ext uri="{FF2B5EF4-FFF2-40B4-BE49-F238E27FC236}">
                    <a16:creationId xmlns:a16="http://schemas.microsoft.com/office/drawing/2014/main" id="{F3B7D76D-168A-440E-B5D8-56B4D44242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7" name="Line 106">
                <a:extLst>
                  <a:ext uri="{FF2B5EF4-FFF2-40B4-BE49-F238E27FC236}">
                    <a16:creationId xmlns:a16="http://schemas.microsoft.com/office/drawing/2014/main" id="{FF3DA3BE-CF3B-4C75-B839-49DB4C4E85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8" name="Rectangle 107">
                <a:extLst>
                  <a:ext uri="{FF2B5EF4-FFF2-40B4-BE49-F238E27FC236}">
                    <a16:creationId xmlns:a16="http://schemas.microsoft.com/office/drawing/2014/main" id="{8F38EC3A-F341-481B-88EF-169DF32BA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19" name="Line 108">
                <a:extLst>
                  <a:ext uri="{FF2B5EF4-FFF2-40B4-BE49-F238E27FC236}">
                    <a16:creationId xmlns:a16="http://schemas.microsoft.com/office/drawing/2014/main" id="{D91DE95A-E037-4EAD-8493-1DBE1AE382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0" name="Rectangle 109">
                <a:extLst>
                  <a:ext uri="{FF2B5EF4-FFF2-40B4-BE49-F238E27FC236}">
                    <a16:creationId xmlns:a16="http://schemas.microsoft.com/office/drawing/2014/main" id="{6CE2B177-DADA-45A7-BD8F-47160F562E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474"/>
                <a:ext cx="7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1" name="Line 110">
                <a:extLst>
                  <a:ext uri="{FF2B5EF4-FFF2-40B4-BE49-F238E27FC236}">
                    <a16:creationId xmlns:a16="http://schemas.microsoft.com/office/drawing/2014/main" id="{F607E18E-EE84-4B61-956A-781E3502FD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2" name="Rectangle 111">
                <a:extLst>
                  <a:ext uri="{FF2B5EF4-FFF2-40B4-BE49-F238E27FC236}">
                    <a16:creationId xmlns:a16="http://schemas.microsoft.com/office/drawing/2014/main" id="{0A0724FC-D242-4F5E-ADA3-5BF990BB6F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49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3" name="Line 112">
                <a:extLst>
                  <a:ext uri="{FF2B5EF4-FFF2-40B4-BE49-F238E27FC236}">
                    <a16:creationId xmlns:a16="http://schemas.microsoft.com/office/drawing/2014/main" id="{9401E3BC-0085-44DB-AFBD-CF4495B6BF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4" name="Rectangle 113">
                <a:extLst>
                  <a:ext uri="{FF2B5EF4-FFF2-40B4-BE49-F238E27FC236}">
                    <a16:creationId xmlns:a16="http://schemas.microsoft.com/office/drawing/2014/main" id="{6DD10C44-B6A1-4EC2-ABE7-80502D503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5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5" name="Line 114">
                <a:extLst>
                  <a:ext uri="{FF2B5EF4-FFF2-40B4-BE49-F238E27FC236}">
                    <a16:creationId xmlns:a16="http://schemas.microsoft.com/office/drawing/2014/main" id="{3072FE43-268B-40E9-94C0-6DA8529CAE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6" name="Rectangle 115">
                <a:extLst>
                  <a:ext uri="{FF2B5EF4-FFF2-40B4-BE49-F238E27FC236}">
                    <a16:creationId xmlns:a16="http://schemas.microsoft.com/office/drawing/2014/main" id="{E687F0E9-7163-4A9E-95E6-237BBABAE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551"/>
                <a:ext cx="7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7" name="Line 116">
                <a:extLst>
                  <a:ext uri="{FF2B5EF4-FFF2-40B4-BE49-F238E27FC236}">
                    <a16:creationId xmlns:a16="http://schemas.microsoft.com/office/drawing/2014/main" id="{9D77AD86-803D-4A3B-A7AB-33D5A23298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8" name="Rectangle 117">
                <a:extLst>
                  <a:ext uri="{FF2B5EF4-FFF2-40B4-BE49-F238E27FC236}">
                    <a16:creationId xmlns:a16="http://schemas.microsoft.com/office/drawing/2014/main" id="{814150B3-BCC4-49B8-A7D8-5E5AB3471E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474"/>
                <a:ext cx="7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29" name="Line 118">
                <a:extLst>
                  <a:ext uri="{FF2B5EF4-FFF2-40B4-BE49-F238E27FC236}">
                    <a16:creationId xmlns:a16="http://schemas.microsoft.com/office/drawing/2014/main" id="{13E128E4-2A70-44B0-806B-4AFFD1A312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0" name="Rectangle 119">
                <a:extLst>
                  <a:ext uri="{FF2B5EF4-FFF2-40B4-BE49-F238E27FC236}">
                    <a16:creationId xmlns:a16="http://schemas.microsoft.com/office/drawing/2014/main" id="{D90EBB64-43B4-4AC2-A72D-E0860B0105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49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1" name="Line 120">
                <a:extLst>
                  <a:ext uri="{FF2B5EF4-FFF2-40B4-BE49-F238E27FC236}">
                    <a16:creationId xmlns:a16="http://schemas.microsoft.com/office/drawing/2014/main" id="{53D996DC-FD68-4AFD-AED4-51F3D3EAB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2" name="Rectangle 121">
                <a:extLst>
                  <a:ext uri="{FF2B5EF4-FFF2-40B4-BE49-F238E27FC236}">
                    <a16:creationId xmlns:a16="http://schemas.microsoft.com/office/drawing/2014/main" id="{72ABD8A3-E341-419D-9348-7BE5AF7134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5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3" name="Line 122">
                <a:extLst>
                  <a:ext uri="{FF2B5EF4-FFF2-40B4-BE49-F238E27FC236}">
                    <a16:creationId xmlns:a16="http://schemas.microsoft.com/office/drawing/2014/main" id="{759CF4A5-88EC-4C08-B4AE-22559439A8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4" name="Rectangle 123">
                <a:extLst>
                  <a:ext uri="{FF2B5EF4-FFF2-40B4-BE49-F238E27FC236}">
                    <a16:creationId xmlns:a16="http://schemas.microsoft.com/office/drawing/2014/main" id="{19552DAB-A6F2-4CD7-9379-C3882EECF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551"/>
                <a:ext cx="7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5" name="Line 124">
                <a:extLst>
                  <a:ext uri="{FF2B5EF4-FFF2-40B4-BE49-F238E27FC236}">
                    <a16:creationId xmlns:a16="http://schemas.microsoft.com/office/drawing/2014/main" id="{501135A7-0D47-4B53-97CC-F27D4BC7D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4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6" name="Rectangle 125">
                <a:extLst>
                  <a:ext uri="{FF2B5EF4-FFF2-40B4-BE49-F238E27FC236}">
                    <a16:creationId xmlns:a16="http://schemas.microsoft.com/office/drawing/2014/main" id="{84760A8D-C567-4C41-93C0-C967F51315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1474"/>
                <a:ext cx="7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7" name="Line 126">
                <a:extLst>
                  <a:ext uri="{FF2B5EF4-FFF2-40B4-BE49-F238E27FC236}">
                    <a16:creationId xmlns:a16="http://schemas.microsoft.com/office/drawing/2014/main" id="{AF7FD388-1B0A-41E9-80F6-F648FDACCD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4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8" name="Rectangle 127">
                <a:extLst>
                  <a:ext uri="{FF2B5EF4-FFF2-40B4-BE49-F238E27FC236}">
                    <a16:creationId xmlns:a16="http://schemas.microsoft.com/office/drawing/2014/main" id="{46406C4E-2CF7-408C-91F3-CD3CE2196F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149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39" name="Line 128">
                <a:extLst>
                  <a:ext uri="{FF2B5EF4-FFF2-40B4-BE49-F238E27FC236}">
                    <a16:creationId xmlns:a16="http://schemas.microsoft.com/office/drawing/2014/main" id="{1C81698D-491A-4C0C-A515-7B1F650E85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4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0" name="Rectangle 129">
                <a:extLst>
                  <a:ext uri="{FF2B5EF4-FFF2-40B4-BE49-F238E27FC236}">
                    <a16:creationId xmlns:a16="http://schemas.microsoft.com/office/drawing/2014/main" id="{517C85DE-6AFE-4C0C-8F50-C9264C3CF7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15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1" name="Line 130">
                <a:extLst>
                  <a:ext uri="{FF2B5EF4-FFF2-40B4-BE49-F238E27FC236}">
                    <a16:creationId xmlns:a16="http://schemas.microsoft.com/office/drawing/2014/main" id="{D8AB9C1A-C0A7-4A33-A4D6-9FAC292383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64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2" name="Rectangle 131">
                <a:extLst>
                  <a:ext uri="{FF2B5EF4-FFF2-40B4-BE49-F238E27FC236}">
                    <a16:creationId xmlns:a16="http://schemas.microsoft.com/office/drawing/2014/main" id="{125A7C74-09EB-458C-956D-3A7F82FBF9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1551"/>
                <a:ext cx="7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3" name="Line 132">
                <a:extLst>
                  <a:ext uri="{FF2B5EF4-FFF2-40B4-BE49-F238E27FC236}">
                    <a16:creationId xmlns:a16="http://schemas.microsoft.com/office/drawing/2014/main" id="{92AA2023-6367-490B-8798-7027628E99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1563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4" name="Rectangle 133">
                <a:extLst>
                  <a:ext uri="{FF2B5EF4-FFF2-40B4-BE49-F238E27FC236}">
                    <a16:creationId xmlns:a16="http://schemas.microsoft.com/office/drawing/2014/main" id="{2ABBCF75-6BC0-4E11-85B9-F3E0270444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1563"/>
                <a:ext cx="2108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5" name="Line 134">
                <a:extLst>
                  <a:ext uri="{FF2B5EF4-FFF2-40B4-BE49-F238E27FC236}">
                    <a16:creationId xmlns:a16="http://schemas.microsoft.com/office/drawing/2014/main" id="{AE6CF58E-E4EF-408C-9CFC-83B6F2148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6" name="Rectangle 135">
                <a:extLst>
                  <a:ext uri="{FF2B5EF4-FFF2-40B4-BE49-F238E27FC236}">
                    <a16:creationId xmlns:a16="http://schemas.microsoft.com/office/drawing/2014/main" id="{B7BA3CB1-7FE4-4090-A8D1-D62E86C4A3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474"/>
                <a:ext cx="7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7" name="Line 136">
                <a:extLst>
                  <a:ext uri="{FF2B5EF4-FFF2-40B4-BE49-F238E27FC236}">
                    <a16:creationId xmlns:a16="http://schemas.microsoft.com/office/drawing/2014/main" id="{12BF1FC8-0C78-4A38-9D17-4F1E978B9D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8" name="Rectangle 137">
                <a:extLst>
                  <a:ext uri="{FF2B5EF4-FFF2-40B4-BE49-F238E27FC236}">
                    <a16:creationId xmlns:a16="http://schemas.microsoft.com/office/drawing/2014/main" id="{91498146-5512-438E-AE8E-3D38D115A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49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49" name="Line 138">
                <a:extLst>
                  <a:ext uri="{FF2B5EF4-FFF2-40B4-BE49-F238E27FC236}">
                    <a16:creationId xmlns:a16="http://schemas.microsoft.com/office/drawing/2014/main" id="{6F7BB368-791F-4713-BD31-EC7F0121E7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0" name="Rectangle 139">
                <a:extLst>
                  <a:ext uri="{FF2B5EF4-FFF2-40B4-BE49-F238E27FC236}">
                    <a16:creationId xmlns:a16="http://schemas.microsoft.com/office/drawing/2014/main" id="{03915DBC-2493-42E1-9B03-744DD8413C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5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1" name="Line 140">
                <a:extLst>
                  <a:ext uri="{FF2B5EF4-FFF2-40B4-BE49-F238E27FC236}">
                    <a16:creationId xmlns:a16="http://schemas.microsoft.com/office/drawing/2014/main" id="{AAED9C04-78D6-482D-AB6E-8C9AA431A4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2" name="Rectangle 141">
                <a:extLst>
                  <a:ext uri="{FF2B5EF4-FFF2-40B4-BE49-F238E27FC236}">
                    <a16:creationId xmlns:a16="http://schemas.microsoft.com/office/drawing/2014/main" id="{560BBC14-1D7F-464D-ABD2-9634AE611F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551"/>
                <a:ext cx="7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3" name="Line 142">
                <a:extLst>
                  <a:ext uri="{FF2B5EF4-FFF2-40B4-BE49-F238E27FC236}">
                    <a16:creationId xmlns:a16="http://schemas.microsoft.com/office/drawing/2014/main" id="{5E80A49D-3A43-4061-AC5B-0BD12E9809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4" name="Rectangle 143">
                <a:extLst>
                  <a:ext uri="{FF2B5EF4-FFF2-40B4-BE49-F238E27FC236}">
                    <a16:creationId xmlns:a16="http://schemas.microsoft.com/office/drawing/2014/main" id="{3C6A1118-5B12-4642-AF55-0E87403B55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474"/>
                <a:ext cx="7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5" name="Line 144">
                <a:extLst>
                  <a:ext uri="{FF2B5EF4-FFF2-40B4-BE49-F238E27FC236}">
                    <a16:creationId xmlns:a16="http://schemas.microsoft.com/office/drawing/2014/main" id="{9893F830-F63A-4248-8375-18FB9F4D65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6" name="Rectangle 145">
                <a:extLst>
                  <a:ext uri="{FF2B5EF4-FFF2-40B4-BE49-F238E27FC236}">
                    <a16:creationId xmlns:a16="http://schemas.microsoft.com/office/drawing/2014/main" id="{9F0C40DC-3D6B-4737-860A-25B446E432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49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7" name="Line 146">
                <a:extLst>
                  <a:ext uri="{FF2B5EF4-FFF2-40B4-BE49-F238E27FC236}">
                    <a16:creationId xmlns:a16="http://schemas.microsoft.com/office/drawing/2014/main" id="{2CDEC0E1-DFFF-4AC1-BF0E-AD7D5A9D72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8" name="Rectangle 147">
                <a:extLst>
                  <a:ext uri="{FF2B5EF4-FFF2-40B4-BE49-F238E27FC236}">
                    <a16:creationId xmlns:a16="http://schemas.microsoft.com/office/drawing/2014/main" id="{BD12D333-E1EB-4156-8360-0CF8707E09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5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59" name="Line 148">
                <a:extLst>
                  <a:ext uri="{FF2B5EF4-FFF2-40B4-BE49-F238E27FC236}">
                    <a16:creationId xmlns:a16="http://schemas.microsoft.com/office/drawing/2014/main" id="{E43B8B69-A03E-43DF-BAB4-FE046B564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0" name="Rectangle 149">
                <a:extLst>
                  <a:ext uri="{FF2B5EF4-FFF2-40B4-BE49-F238E27FC236}">
                    <a16:creationId xmlns:a16="http://schemas.microsoft.com/office/drawing/2014/main" id="{19D91982-3D32-4F68-A732-508261560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551"/>
                <a:ext cx="7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1" name="Line 150">
                <a:extLst>
                  <a:ext uri="{FF2B5EF4-FFF2-40B4-BE49-F238E27FC236}">
                    <a16:creationId xmlns:a16="http://schemas.microsoft.com/office/drawing/2014/main" id="{8F8EB4EF-503D-4A2B-91C2-9F4E8D267C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2" name="Rectangle 151">
                <a:extLst>
                  <a:ext uri="{FF2B5EF4-FFF2-40B4-BE49-F238E27FC236}">
                    <a16:creationId xmlns:a16="http://schemas.microsoft.com/office/drawing/2014/main" id="{77A7CA54-6947-4A90-9229-605C25613C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474"/>
                <a:ext cx="7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3" name="Line 152">
                <a:extLst>
                  <a:ext uri="{FF2B5EF4-FFF2-40B4-BE49-F238E27FC236}">
                    <a16:creationId xmlns:a16="http://schemas.microsoft.com/office/drawing/2014/main" id="{A1912DBC-F857-4DD4-94C2-66EC60840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4" name="Rectangle 153">
                <a:extLst>
                  <a:ext uri="{FF2B5EF4-FFF2-40B4-BE49-F238E27FC236}">
                    <a16:creationId xmlns:a16="http://schemas.microsoft.com/office/drawing/2014/main" id="{2B6D27A3-E48B-4459-862D-57021E8F1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49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5" name="Line 154">
                <a:extLst>
                  <a:ext uri="{FF2B5EF4-FFF2-40B4-BE49-F238E27FC236}">
                    <a16:creationId xmlns:a16="http://schemas.microsoft.com/office/drawing/2014/main" id="{49F189CA-039E-42A7-A475-D3E73A150B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6" name="Rectangle 155">
                <a:extLst>
                  <a:ext uri="{FF2B5EF4-FFF2-40B4-BE49-F238E27FC236}">
                    <a16:creationId xmlns:a16="http://schemas.microsoft.com/office/drawing/2014/main" id="{F4E11F25-9953-4D75-84A6-159E9643F1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5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7" name="Line 156">
                <a:extLst>
                  <a:ext uri="{FF2B5EF4-FFF2-40B4-BE49-F238E27FC236}">
                    <a16:creationId xmlns:a16="http://schemas.microsoft.com/office/drawing/2014/main" id="{FB2C3A28-7DE9-4EAD-BBCF-70611FEFBA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8" name="Rectangle 157">
                <a:extLst>
                  <a:ext uri="{FF2B5EF4-FFF2-40B4-BE49-F238E27FC236}">
                    <a16:creationId xmlns:a16="http://schemas.microsoft.com/office/drawing/2014/main" id="{A24D22FA-A944-4DA3-9A54-D114BE1F58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551"/>
                <a:ext cx="7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69" name="Line 158">
                <a:extLst>
                  <a:ext uri="{FF2B5EF4-FFF2-40B4-BE49-F238E27FC236}">
                    <a16:creationId xmlns:a16="http://schemas.microsoft.com/office/drawing/2014/main" id="{0008D245-03F5-4C04-879D-E108A1A931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0" name="Rectangle 159">
                <a:extLst>
                  <a:ext uri="{FF2B5EF4-FFF2-40B4-BE49-F238E27FC236}">
                    <a16:creationId xmlns:a16="http://schemas.microsoft.com/office/drawing/2014/main" id="{4E1A049C-B582-4834-919E-92660E68F9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474"/>
                <a:ext cx="7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1" name="Line 160">
                <a:extLst>
                  <a:ext uri="{FF2B5EF4-FFF2-40B4-BE49-F238E27FC236}">
                    <a16:creationId xmlns:a16="http://schemas.microsoft.com/office/drawing/2014/main" id="{15810154-EF5A-4990-995A-2E3C7C76B8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2" name="Rectangle 161">
                <a:extLst>
                  <a:ext uri="{FF2B5EF4-FFF2-40B4-BE49-F238E27FC236}">
                    <a16:creationId xmlns:a16="http://schemas.microsoft.com/office/drawing/2014/main" id="{01ED7FEC-4D70-4059-801E-F43B8D4013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49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3" name="Line 162">
                <a:extLst>
                  <a:ext uri="{FF2B5EF4-FFF2-40B4-BE49-F238E27FC236}">
                    <a16:creationId xmlns:a16="http://schemas.microsoft.com/office/drawing/2014/main" id="{22476AE9-CE89-486C-A0AA-C57FD03DD5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4" name="Rectangle 163">
                <a:extLst>
                  <a:ext uri="{FF2B5EF4-FFF2-40B4-BE49-F238E27FC236}">
                    <a16:creationId xmlns:a16="http://schemas.microsoft.com/office/drawing/2014/main" id="{D33C0B9D-E047-49F9-9874-7A509E57E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5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5" name="Line 164">
                <a:extLst>
                  <a:ext uri="{FF2B5EF4-FFF2-40B4-BE49-F238E27FC236}">
                    <a16:creationId xmlns:a16="http://schemas.microsoft.com/office/drawing/2014/main" id="{E47F053F-3EBA-4F9E-9FD1-79F1302C17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6" name="Rectangle 165">
                <a:extLst>
                  <a:ext uri="{FF2B5EF4-FFF2-40B4-BE49-F238E27FC236}">
                    <a16:creationId xmlns:a16="http://schemas.microsoft.com/office/drawing/2014/main" id="{0FB54DFE-0E10-4022-852D-C4F291966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551"/>
                <a:ext cx="7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7" name="Line 166">
                <a:extLst>
                  <a:ext uri="{FF2B5EF4-FFF2-40B4-BE49-F238E27FC236}">
                    <a16:creationId xmlns:a16="http://schemas.microsoft.com/office/drawing/2014/main" id="{57202740-0F1B-485F-A125-74200BB19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8" name="Rectangle 167">
                <a:extLst>
                  <a:ext uri="{FF2B5EF4-FFF2-40B4-BE49-F238E27FC236}">
                    <a16:creationId xmlns:a16="http://schemas.microsoft.com/office/drawing/2014/main" id="{5F7D049E-53AF-4C07-8240-0E0CE5B70A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9" name="Line 168">
                <a:extLst>
                  <a:ext uri="{FF2B5EF4-FFF2-40B4-BE49-F238E27FC236}">
                    <a16:creationId xmlns:a16="http://schemas.microsoft.com/office/drawing/2014/main" id="{F86979CB-10D4-4DC8-A664-75CC4FCDAA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0" name="Rectangle 169">
                <a:extLst>
                  <a:ext uri="{FF2B5EF4-FFF2-40B4-BE49-F238E27FC236}">
                    <a16:creationId xmlns:a16="http://schemas.microsoft.com/office/drawing/2014/main" id="{6B6013A0-C540-4C74-8DED-6B6028D0F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1" name="Line 170">
                <a:extLst>
                  <a:ext uri="{FF2B5EF4-FFF2-40B4-BE49-F238E27FC236}">
                    <a16:creationId xmlns:a16="http://schemas.microsoft.com/office/drawing/2014/main" id="{65B0D142-1251-4B76-8F4F-B61318A960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2" name="Rectangle 171">
                <a:extLst>
                  <a:ext uri="{FF2B5EF4-FFF2-40B4-BE49-F238E27FC236}">
                    <a16:creationId xmlns:a16="http://schemas.microsoft.com/office/drawing/2014/main" id="{AB834FBE-DDD2-423D-845C-1D6F1000F7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3" name="Line 172">
                <a:extLst>
                  <a:ext uri="{FF2B5EF4-FFF2-40B4-BE49-F238E27FC236}">
                    <a16:creationId xmlns:a16="http://schemas.microsoft.com/office/drawing/2014/main" id="{E3F48BCE-F152-4790-9170-4BCE440562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4" name="Rectangle 173">
                <a:extLst>
                  <a:ext uri="{FF2B5EF4-FFF2-40B4-BE49-F238E27FC236}">
                    <a16:creationId xmlns:a16="http://schemas.microsoft.com/office/drawing/2014/main" id="{F10802B3-E258-45F8-83FF-C5C028B054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5" name="Line 174">
                <a:extLst>
                  <a:ext uri="{FF2B5EF4-FFF2-40B4-BE49-F238E27FC236}">
                    <a16:creationId xmlns:a16="http://schemas.microsoft.com/office/drawing/2014/main" id="{666244F8-35EA-44E5-B129-FE03672459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6" name="Rectangle 175">
                <a:extLst>
                  <a:ext uri="{FF2B5EF4-FFF2-40B4-BE49-F238E27FC236}">
                    <a16:creationId xmlns:a16="http://schemas.microsoft.com/office/drawing/2014/main" id="{5E4B6921-A6D7-4C03-A069-BEACB579C5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7" name="Line 176">
                <a:extLst>
                  <a:ext uri="{FF2B5EF4-FFF2-40B4-BE49-F238E27FC236}">
                    <a16:creationId xmlns:a16="http://schemas.microsoft.com/office/drawing/2014/main" id="{E5B58D9C-3A55-45E1-8751-CC5E20A147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8" name="Rectangle 177">
                <a:extLst>
                  <a:ext uri="{FF2B5EF4-FFF2-40B4-BE49-F238E27FC236}">
                    <a16:creationId xmlns:a16="http://schemas.microsoft.com/office/drawing/2014/main" id="{323C1BDC-9DEC-4504-A5FF-C99E4D4A42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9" name="Line 178">
                <a:extLst>
                  <a:ext uri="{FF2B5EF4-FFF2-40B4-BE49-F238E27FC236}">
                    <a16:creationId xmlns:a16="http://schemas.microsoft.com/office/drawing/2014/main" id="{8E98C270-9841-43B9-AAF0-F0BDE0900E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0" name="Rectangle 179">
                <a:extLst>
                  <a:ext uri="{FF2B5EF4-FFF2-40B4-BE49-F238E27FC236}">
                    <a16:creationId xmlns:a16="http://schemas.microsoft.com/office/drawing/2014/main" id="{B0AFEB92-A8CD-458E-896F-A67FFF7582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1" name="Line 180">
                <a:extLst>
                  <a:ext uri="{FF2B5EF4-FFF2-40B4-BE49-F238E27FC236}">
                    <a16:creationId xmlns:a16="http://schemas.microsoft.com/office/drawing/2014/main" id="{BB62F178-C009-47FC-A959-A0248983F2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2" name="Rectangle 181">
                <a:extLst>
                  <a:ext uri="{FF2B5EF4-FFF2-40B4-BE49-F238E27FC236}">
                    <a16:creationId xmlns:a16="http://schemas.microsoft.com/office/drawing/2014/main" id="{EFB439F9-DB8B-4771-87FE-5D52B059A6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3" name="Line 182">
                <a:extLst>
                  <a:ext uri="{FF2B5EF4-FFF2-40B4-BE49-F238E27FC236}">
                    <a16:creationId xmlns:a16="http://schemas.microsoft.com/office/drawing/2014/main" id="{BB02E885-3CCA-49E1-8334-56FFB23979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4" name="Rectangle 183">
                <a:extLst>
                  <a:ext uri="{FF2B5EF4-FFF2-40B4-BE49-F238E27FC236}">
                    <a16:creationId xmlns:a16="http://schemas.microsoft.com/office/drawing/2014/main" id="{89B1D8E8-AEA8-41DC-8184-3D5BD4EFB1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5" name="Line 184">
                <a:extLst>
                  <a:ext uri="{FF2B5EF4-FFF2-40B4-BE49-F238E27FC236}">
                    <a16:creationId xmlns:a16="http://schemas.microsoft.com/office/drawing/2014/main" id="{006B646C-AB78-4620-9E29-86958C2039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6" name="Rectangle 185">
                <a:extLst>
                  <a:ext uri="{FF2B5EF4-FFF2-40B4-BE49-F238E27FC236}">
                    <a16:creationId xmlns:a16="http://schemas.microsoft.com/office/drawing/2014/main" id="{14EE6FE7-5DF5-47A7-9F18-909FFD4BB2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7" name="Line 186">
                <a:extLst>
                  <a:ext uri="{FF2B5EF4-FFF2-40B4-BE49-F238E27FC236}">
                    <a16:creationId xmlns:a16="http://schemas.microsoft.com/office/drawing/2014/main" id="{613C3837-2CA4-4586-BC5C-C3403EA54E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8" name="Rectangle 187">
                <a:extLst>
                  <a:ext uri="{FF2B5EF4-FFF2-40B4-BE49-F238E27FC236}">
                    <a16:creationId xmlns:a16="http://schemas.microsoft.com/office/drawing/2014/main" id="{0FA88441-60BF-4080-9FE8-1DF99A5630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9" name="Line 188">
                <a:extLst>
                  <a:ext uri="{FF2B5EF4-FFF2-40B4-BE49-F238E27FC236}">
                    <a16:creationId xmlns:a16="http://schemas.microsoft.com/office/drawing/2014/main" id="{CEE73272-A030-4530-9177-366CC74B7D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0" name="Rectangle 189">
                <a:extLst>
                  <a:ext uri="{FF2B5EF4-FFF2-40B4-BE49-F238E27FC236}">
                    <a16:creationId xmlns:a16="http://schemas.microsoft.com/office/drawing/2014/main" id="{F30B5A47-5765-468C-911A-B79EDEE17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1" name="Line 190">
                <a:extLst>
                  <a:ext uri="{FF2B5EF4-FFF2-40B4-BE49-F238E27FC236}">
                    <a16:creationId xmlns:a16="http://schemas.microsoft.com/office/drawing/2014/main" id="{4965CED5-5E4B-44F1-A531-9BBA2A4847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2" name="Rectangle 191">
                <a:extLst>
                  <a:ext uri="{FF2B5EF4-FFF2-40B4-BE49-F238E27FC236}">
                    <a16:creationId xmlns:a16="http://schemas.microsoft.com/office/drawing/2014/main" id="{187AC55B-3302-4D6D-97CE-002D7A2CA9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3" name="Line 192">
                <a:extLst>
                  <a:ext uri="{FF2B5EF4-FFF2-40B4-BE49-F238E27FC236}">
                    <a16:creationId xmlns:a16="http://schemas.microsoft.com/office/drawing/2014/main" id="{EE25DCBB-F044-4875-BF30-7D5FC12ECC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4" name="Rectangle 193">
                <a:extLst>
                  <a:ext uri="{FF2B5EF4-FFF2-40B4-BE49-F238E27FC236}">
                    <a16:creationId xmlns:a16="http://schemas.microsoft.com/office/drawing/2014/main" id="{2B530548-52D7-4B32-A056-72C05DCE3E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5" name="Line 194">
                <a:extLst>
                  <a:ext uri="{FF2B5EF4-FFF2-40B4-BE49-F238E27FC236}">
                    <a16:creationId xmlns:a16="http://schemas.microsoft.com/office/drawing/2014/main" id="{B44F9958-C7F5-49D2-9AFC-079BF077AF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6" name="Rectangle 195">
                <a:extLst>
                  <a:ext uri="{FF2B5EF4-FFF2-40B4-BE49-F238E27FC236}">
                    <a16:creationId xmlns:a16="http://schemas.microsoft.com/office/drawing/2014/main" id="{86271129-6FE6-4ED1-9545-BF075545D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7" name="Line 196">
                <a:extLst>
                  <a:ext uri="{FF2B5EF4-FFF2-40B4-BE49-F238E27FC236}">
                    <a16:creationId xmlns:a16="http://schemas.microsoft.com/office/drawing/2014/main" id="{3EE44218-BFFA-4A71-8BB1-DD31CC5DC0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8" name="Rectangle 197">
                <a:extLst>
                  <a:ext uri="{FF2B5EF4-FFF2-40B4-BE49-F238E27FC236}">
                    <a16:creationId xmlns:a16="http://schemas.microsoft.com/office/drawing/2014/main" id="{93E2A90F-94B7-43F6-B179-34AA4DC6F9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9" name="Line 198">
                <a:extLst>
                  <a:ext uri="{FF2B5EF4-FFF2-40B4-BE49-F238E27FC236}">
                    <a16:creationId xmlns:a16="http://schemas.microsoft.com/office/drawing/2014/main" id="{2E21F19F-22AF-4739-BE67-318F203874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0" name="Rectangle 199">
                <a:extLst>
                  <a:ext uri="{FF2B5EF4-FFF2-40B4-BE49-F238E27FC236}">
                    <a16:creationId xmlns:a16="http://schemas.microsoft.com/office/drawing/2014/main" id="{70E3F854-69F5-479C-840A-BFD8FFBB79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1" name="Line 200">
                <a:extLst>
                  <a:ext uri="{FF2B5EF4-FFF2-40B4-BE49-F238E27FC236}">
                    <a16:creationId xmlns:a16="http://schemas.microsoft.com/office/drawing/2014/main" id="{0CCC729A-F4BB-4EA0-A0F4-9EE2C550FB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2" name="Rectangle 201">
                <a:extLst>
                  <a:ext uri="{FF2B5EF4-FFF2-40B4-BE49-F238E27FC236}">
                    <a16:creationId xmlns:a16="http://schemas.microsoft.com/office/drawing/2014/main" id="{8FCA4A6A-081E-4922-A553-510549FDB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3" name="Line 202">
                <a:extLst>
                  <a:ext uri="{FF2B5EF4-FFF2-40B4-BE49-F238E27FC236}">
                    <a16:creationId xmlns:a16="http://schemas.microsoft.com/office/drawing/2014/main" id="{7B6DEC23-AA08-451B-AA66-5D619034AC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4" name="Rectangle 203">
                <a:extLst>
                  <a:ext uri="{FF2B5EF4-FFF2-40B4-BE49-F238E27FC236}">
                    <a16:creationId xmlns:a16="http://schemas.microsoft.com/office/drawing/2014/main" id="{F145EDF7-C44C-48E1-B870-FC2055EDA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5" name="Line 204">
                <a:extLst>
                  <a:ext uri="{FF2B5EF4-FFF2-40B4-BE49-F238E27FC236}">
                    <a16:creationId xmlns:a16="http://schemas.microsoft.com/office/drawing/2014/main" id="{4923995E-793B-4DF5-BAA0-84299F2574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6" name="Rectangle 205">
                <a:extLst>
                  <a:ext uri="{FF2B5EF4-FFF2-40B4-BE49-F238E27FC236}">
                    <a16:creationId xmlns:a16="http://schemas.microsoft.com/office/drawing/2014/main" id="{97BF5C1A-CB81-49ED-A2FF-B5A6B0F22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7" name="Line 206">
                <a:extLst>
                  <a:ext uri="{FF2B5EF4-FFF2-40B4-BE49-F238E27FC236}">
                    <a16:creationId xmlns:a16="http://schemas.microsoft.com/office/drawing/2014/main" id="{C93ED66D-DBE1-46BC-AED8-5978BAF23A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8" name="Rectangle 207">
                <a:extLst>
                  <a:ext uri="{FF2B5EF4-FFF2-40B4-BE49-F238E27FC236}">
                    <a16:creationId xmlns:a16="http://schemas.microsoft.com/office/drawing/2014/main" id="{78F5C91B-3CFD-4EA5-A2D6-5ABA190D2F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9" name="Line 208">
                <a:extLst>
                  <a:ext uri="{FF2B5EF4-FFF2-40B4-BE49-F238E27FC236}">
                    <a16:creationId xmlns:a16="http://schemas.microsoft.com/office/drawing/2014/main" id="{1E94BD93-77CB-45F4-BBE2-D5BEB6B151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20" name="Rectangle 209">
                <a:extLst>
                  <a:ext uri="{FF2B5EF4-FFF2-40B4-BE49-F238E27FC236}">
                    <a16:creationId xmlns:a16="http://schemas.microsoft.com/office/drawing/2014/main" id="{B8D96EF0-2CE4-4101-9566-BA9BBEEDF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21" name="Line 210">
                <a:extLst>
                  <a:ext uri="{FF2B5EF4-FFF2-40B4-BE49-F238E27FC236}">
                    <a16:creationId xmlns:a16="http://schemas.microsoft.com/office/drawing/2014/main" id="{51853E55-55B4-4AD1-B9E8-111849AF98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9" name="Group 412">
              <a:extLst>
                <a:ext uri="{FF2B5EF4-FFF2-40B4-BE49-F238E27FC236}">
                  <a16:creationId xmlns:a16="http://schemas.microsoft.com/office/drawing/2014/main" id="{54D1C369-3222-46A2-8C85-E6AD4EDCDD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2946400"/>
              <a:ext cx="6207125" cy="509588"/>
              <a:chOff x="1448" y="1474"/>
              <a:chExt cx="3909" cy="321"/>
            </a:xfrm>
          </p:grpSpPr>
          <p:sp>
            <p:nvSpPr>
              <p:cNvPr id="3422" name="Rectangle 212">
                <a:extLst>
                  <a:ext uri="{FF2B5EF4-FFF2-40B4-BE49-F238E27FC236}">
                    <a16:creationId xmlns:a16="http://schemas.microsoft.com/office/drawing/2014/main" id="{DF531AB6-D8FB-4B4B-9D83-AC2294D685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3" name="Line 213">
                <a:extLst>
                  <a:ext uri="{FF2B5EF4-FFF2-40B4-BE49-F238E27FC236}">
                    <a16:creationId xmlns:a16="http://schemas.microsoft.com/office/drawing/2014/main" id="{9922B5DB-8D0D-4208-9EC4-9AC2187E03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4" name="Rectangle 214">
                <a:extLst>
                  <a:ext uri="{FF2B5EF4-FFF2-40B4-BE49-F238E27FC236}">
                    <a16:creationId xmlns:a16="http://schemas.microsoft.com/office/drawing/2014/main" id="{0E850112-6E49-4DF1-8E75-EC07D6D64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5" name="Line 215">
                <a:extLst>
                  <a:ext uri="{FF2B5EF4-FFF2-40B4-BE49-F238E27FC236}">
                    <a16:creationId xmlns:a16="http://schemas.microsoft.com/office/drawing/2014/main" id="{D956E52D-A949-41C7-8880-167389AA4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6" name="Rectangle 216">
                <a:extLst>
                  <a:ext uri="{FF2B5EF4-FFF2-40B4-BE49-F238E27FC236}">
                    <a16:creationId xmlns:a16="http://schemas.microsoft.com/office/drawing/2014/main" id="{ED9D2A34-2AAB-4C55-8E02-695D8BB56A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7" name="Line 217">
                <a:extLst>
                  <a:ext uri="{FF2B5EF4-FFF2-40B4-BE49-F238E27FC236}">
                    <a16:creationId xmlns:a16="http://schemas.microsoft.com/office/drawing/2014/main" id="{7A6329B9-EF67-4A06-90DA-DFA6BD58FA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8" name="Rectangle 218">
                <a:extLst>
                  <a:ext uri="{FF2B5EF4-FFF2-40B4-BE49-F238E27FC236}">
                    <a16:creationId xmlns:a16="http://schemas.microsoft.com/office/drawing/2014/main" id="{547B1E82-6B9F-4CF7-AC31-92F509521D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9" name="Line 219">
                <a:extLst>
                  <a:ext uri="{FF2B5EF4-FFF2-40B4-BE49-F238E27FC236}">
                    <a16:creationId xmlns:a16="http://schemas.microsoft.com/office/drawing/2014/main" id="{AD2304F5-B4C6-4FF9-867D-B9F50BE91F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0" name="Rectangle 220">
                <a:extLst>
                  <a:ext uri="{FF2B5EF4-FFF2-40B4-BE49-F238E27FC236}">
                    <a16:creationId xmlns:a16="http://schemas.microsoft.com/office/drawing/2014/main" id="{257804E6-D6EF-49EC-8CAE-F47FB1D98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1" name="Line 221">
                <a:extLst>
                  <a:ext uri="{FF2B5EF4-FFF2-40B4-BE49-F238E27FC236}">
                    <a16:creationId xmlns:a16="http://schemas.microsoft.com/office/drawing/2014/main" id="{FFBD6A9E-ADAA-47E8-A0B0-C34ED41CCD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2" name="Rectangle 222">
                <a:extLst>
                  <a:ext uri="{FF2B5EF4-FFF2-40B4-BE49-F238E27FC236}">
                    <a16:creationId xmlns:a16="http://schemas.microsoft.com/office/drawing/2014/main" id="{F5D0D914-BF47-416D-911A-EB0DDF31D8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3" name="Line 223">
                <a:extLst>
                  <a:ext uri="{FF2B5EF4-FFF2-40B4-BE49-F238E27FC236}">
                    <a16:creationId xmlns:a16="http://schemas.microsoft.com/office/drawing/2014/main" id="{AD4F1F35-B64B-4A93-87A2-C8B053852A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4" name="Rectangle 224">
                <a:extLst>
                  <a:ext uri="{FF2B5EF4-FFF2-40B4-BE49-F238E27FC236}">
                    <a16:creationId xmlns:a16="http://schemas.microsoft.com/office/drawing/2014/main" id="{57972045-4824-49BB-83B1-077712C371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5" name="Line 225">
                <a:extLst>
                  <a:ext uri="{FF2B5EF4-FFF2-40B4-BE49-F238E27FC236}">
                    <a16:creationId xmlns:a16="http://schemas.microsoft.com/office/drawing/2014/main" id="{5FF22F13-B937-4BCC-AD18-B1BE1EE8CC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6" name="Rectangle 226">
                <a:extLst>
                  <a:ext uri="{FF2B5EF4-FFF2-40B4-BE49-F238E27FC236}">
                    <a16:creationId xmlns:a16="http://schemas.microsoft.com/office/drawing/2014/main" id="{AE815CB5-838D-463C-BE02-3A3B323113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7" name="Line 227">
                <a:extLst>
                  <a:ext uri="{FF2B5EF4-FFF2-40B4-BE49-F238E27FC236}">
                    <a16:creationId xmlns:a16="http://schemas.microsoft.com/office/drawing/2014/main" id="{D5C8C0CD-442B-4CD7-9FDD-A13E1DC02F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8" name="Rectangle 228">
                <a:extLst>
                  <a:ext uri="{FF2B5EF4-FFF2-40B4-BE49-F238E27FC236}">
                    <a16:creationId xmlns:a16="http://schemas.microsoft.com/office/drawing/2014/main" id="{EBA19035-8281-4B00-B222-5845A7A6B0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39" name="Line 229">
                <a:extLst>
                  <a:ext uri="{FF2B5EF4-FFF2-40B4-BE49-F238E27FC236}">
                    <a16:creationId xmlns:a16="http://schemas.microsoft.com/office/drawing/2014/main" id="{C703B65C-93FB-43C4-8DA6-3F3154CB3B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0" name="Rectangle 230">
                <a:extLst>
                  <a:ext uri="{FF2B5EF4-FFF2-40B4-BE49-F238E27FC236}">
                    <a16:creationId xmlns:a16="http://schemas.microsoft.com/office/drawing/2014/main" id="{C6272418-E20A-4C85-B2F3-6709C438C0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1" name="Line 231">
                <a:extLst>
                  <a:ext uri="{FF2B5EF4-FFF2-40B4-BE49-F238E27FC236}">
                    <a16:creationId xmlns:a16="http://schemas.microsoft.com/office/drawing/2014/main" id="{9043FEBB-D96E-47A7-A9F2-313F16FF26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2" name="Rectangle 232">
                <a:extLst>
                  <a:ext uri="{FF2B5EF4-FFF2-40B4-BE49-F238E27FC236}">
                    <a16:creationId xmlns:a16="http://schemas.microsoft.com/office/drawing/2014/main" id="{4BCC43C2-7E41-4A62-B413-AF150D9F3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3" name="Line 233">
                <a:extLst>
                  <a:ext uri="{FF2B5EF4-FFF2-40B4-BE49-F238E27FC236}">
                    <a16:creationId xmlns:a16="http://schemas.microsoft.com/office/drawing/2014/main" id="{559340F5-43A0-460C-8519-D12EA7D872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4" name="Rectangle 234">
                <a:extLst>
                  <a:ext uri="{FF2B5EF4-FFF2-40B4-BE49-F238E27FC236}">
                    <a16:creationId xmlns:a16="http://schemas.microsoft.com/office/drawing/2014/main" id="{C20EAEBE-13F3-4F68-B17B-B60ACE2947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5" name="Line 235">
                <a:extLst>
                  <a:ext uri="{FF2B5EF4-FFF2-40B4-BE49-F238E27FC236}">
                    <a16:creationId xmlns:a16="http://schemas.microsoft.com/office/drawing/2014/main" id="{D947344E-A83F-450C-BE71-765D81612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6" name="Rectangle 236">
                <a:extLst>
                  <a:ext uri="{FF2B5EF4-FFF2-40B4-BE49-F238E27FC236}">
                    <a16:creationId xmlns:a16="http://schemas.microsoft.com/office/drawing/2014/main" id="{BCF7F295-31F2-4E46-8A5A-D1D3F188F6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7" name="Line 237">
                <a:extLst>
                  <a:ext uri="{FF2B5EF4-FFF2-40B4-BE49-F238E27FC236}">
                    <a16:creationId xmlns:a16="http://schemas.microsoft.com/office/drawing/2014/main" id="{C5A938BF-9629-45DE-8B17-AB1381D9CD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8" name="Rectangle 238">
                <a:extLst>
                  <a:ext uri="{FF2B5EF4-FFF2-40B4-BE49-F238E27FC236}">
                    <a16:creationId xmlns:a16="http://schemas.microsoft.com/office/drawing/2014/main" id="{B18F5171-B975-4FBB-8650-B6FA54D428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9" name="Line 239">
                <a:extLst>
                  <a:ext uri="{FF2B5EF4-FFF2-40B4-BE49-F238E27FC236}">
                    <a16:creationId xmlns:a16="http://schemas.microsoft.com/office/drawing/2014/main" id="{8BE06627-28AF-42C5-8AF6-7A73FA87C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0" name="Rectangle 240">
                <a:extLst>
                  <a:ext uri="{FF2B5EF4-FFF2-40B4-BE49-F238E27FC236}">
                    <a16:creationId xmlns:a16="http://schemas.microsoft.com/office/drawing/2014/main" id="{9E429123-06CE-412F-947F-C3502093FB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1" name="Line 241">
                <a:extLst>
                  <a:ext uri="{FF2B5EF4-FFF2-40B4-BE49-F238E27FC236}">
                    <a16:creationId xmlns:a16="http://schemas.microsoft.com/office/drawing/2014/main" id="{635095A6-2C13-454F-A3FA-1E4167648B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2" name="Rectangle 242">
                <a:extLst>
                  <a:ext uri="{FF2B5EF4-FFF2-40B4-BE49-F238E27FC236}">
                    <a16:creationId xmlns:a16="http://schemas.microsoft.com/office/drawing/2014/main" id="{BE1898D4-A23C-45E1-A119-6AC4A784EA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3" name="Line 243">
                <a:extLst>
                  <a:ext uri="{FF2B5EF4-FFF2-40B4-BE49-F238E27FC236}">
                    <a16:creationId xmlns:a16="http://schemas.microsoft.com/office/drawing/2014/main" id="{D1074AB6-9F41-469E-9B6A-8505FCE06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4" name="Rectangle 244">
                <a:extLst>
                  <a:ext uri="{FF2B5EF4-FFF2-40B4-BE49-F238E27FC236}">
                    <a16:creationId xmlns:a16="http://schemas.microsoft.com/office/drawing/2014/main" id="{229383D9-2FDD-4402-99D0-DCC282A60C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5" name="Line 245">
                <a:extLst>
                  <a:ext uri="{FF2B5EF4-FFF2-40B4-BE49-F238E27FC236}">
                    <a16:creationId xmlns:a16="http://schemas.microsoft.com/office/drawing/2014/main" id="{79804EC7-5EA6-402C-93F7-D924186573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6" name="Rectangle 246">
                <a:extLst>
                  <a:ext uri="{FF2B5EF4-FFF2-40B4-BE49-F238E27FC236}">
                    <a16:creationId xmlns:a16="http://schemas.microsoft.com/office/drawing/2014/main" id="{8BBC30ED-7BC2-42AA-A9D7-52FB58BB52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7" name="Line 247">
                <a:extLst>
                  <a:ext uri="{FF2B5EF4-FFF2-40B4-BE49-F238E27FC236}">
                    <a16:creationId xmlns:a16="http://schemas.microsoft.com/office/drawing/2014/main" id="{A3FD9A9F-9BD5-4480-82CB-6E89F32F87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47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8" name="Rectangle 248">
                <a:extLst>
                  <a:ext uri="{FF2B5EF4-FFF2-40B4-BE49-F238E27FC236}">
                    <a16:creationId xmlns:a16="http://schemas.microsoft.com/office/drawing/2014/main" id="{25926057-1A4E-4B29-AAE7-2FFECB735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474"/>
                <a:ext cx="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59" name="Line 249">
                <a:extLst>
                  <a:ext uri="{FF2B5EF4-FFF2-40B4-BE49-F238E27FC236}">
                    <a16:creationId xmlns:a16="http://schemas.microsoft.com/office/drawing/2014/main" id="{7D6DF5C5-5AD2-465D-BB29-A6E9BE94E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49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0" name="Rectangle 250">
                <a:extLst>
                  <a:ext uri="{FF2B5EF4-FFF2-40B4-BE49-F238E27FC236}">
                    <a16:creationId xmlns:a16="http://schemas.microsoft.com/office/drawing/2014/main" id="{9CC0D06F-C645-407C-8B56-3B122F0462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49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1" name="Line 251">
                <a:extLst>
                  <a:ext uri="{FF2B5EF4-FFF2-40B4-BE49-F238E27FC236}">
                    <a16:creationId xmlns:a16="http://schemas.microsoft.com/office/drawing/2014/main" id="{E572C81D-7EB1-4BC4-857D-C0F2801B1A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5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2" name="Rectangle 252">
                <a:extLst>
                  <a:ext uri="{FF2B5EF4-FFF2-40B4-BE49-F238E27FC236}">
                    <a16:creationId xmlns:a16="http://schemas.microsoft.com/office/drawing/2014/main" id="{D0C4915D-C65C-410E-9B0B-A4971D82B8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5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3" name="Line 253">
                <a:extLst>
                  <a:ext uri="{FF2B5EF4-FFF2-40B4-BE49-F238E27FC236}">
                    <a16:creationId xmlns:a16="http://schemas.microsoft.com/office/drawing/2014/main" id="{A814A6A6-515F-48A7-B1EB-213F7E86B7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5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4" name="Rectangle 254">
                <a:extLst>
                  <a:ext uri="{FF2B5EF4-FFF2-40B4-BE49-F238E27FC236}">
                    <a16:creationId xmlns:a16="http://schemas.microsoft.com/office/drawing/2014/main" id="{A5466238-3AA8-46F5-9D40-A525EB5B52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55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5" name="Line 255">
                <a:extLst>
                  <a:ext uri="{FF2B5EF4-FFF2-40B4-BE49-F238E27FC236}">
                    <a16:creationId xmlns:a16="http://schemas.microsoft.com/office/drawing/2014/main" id="{655FBA23-A500-425B-AA81-007AFE2C5A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6" name="Rectangle 256">
                <a:extLst>
                  <a:ext uri="{FF2B5EF4-FFF2-40B4-BE49-F238E27FC236}">
                    <a16:creationId xmlns:a16="http://schemas.microsoft.com/office/drawing/2014/main" id="{E02B61C7-CF1B-45A1-A2A1-FE14A250E0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7" name="Line 257">
                <a:extLst>
                  <a:ext uri="{FF2B5EF4-FFF2-40B4-BE49-F238E27FC236}">
                    <a16:creationId xmlns:a16="http://schemas.microsoft.com/office/drawing/2014/main" id="{E3593FA8-5D71-4641-BDFC-26D06DC7AB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8" name="Rectangle 258">
                <a:extLst>
                  <a:ext uri="{FF2B5EF4-FFF2-40B4-BE49-F238E27FC236}">
                    <a16:creationId xmlns:a16="http://schemas.microsoft.com/office/drawing/2014/main" id="{BAB86825-2F5C-4DE0-9CB5-B046D13F8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69" name="Line 259">
                <a:extLst>
                  <a:ext uri="{FF2B5EF4-FFF2-40B4-BE49-F238E27FC236}">
                    <a16:creationId xmlns:a16="http://schemas.microsoft.com/office/drawing/2014/main" id="{0117CF36-1DA9-4DC1-8DCE-769DE5CD0C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0" name="Rectangle 260">
                <a:extLst>
                  <a:ext uri="{FF2B5EF4-FFF2-40B4-BE49-F238E27FC236}">
                    <a16:creationId xmlns:a16="http://schemas.microsoft.com/office/drawing/2014/main" id="{34F797C8-BCE3-4EFF-92E3-B40FEC5D6B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1" name="Line 261">
                <a:extLst>
                  <a:ext uri="{FF2B5EF4-FFF2-40B4-BE49-F238E27FC236}">
                    <a16:creationId xmlns:a16="http://schemas.microsoft.com/office/drawing/2014/main" id="{51F5B9A9-A34E-4E35-AA49-758B41D394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2" name="Rectangle 262">
                <a:extLst>
                  <a:ext uri="{FF2B5EF4-FFF2-40B4-BE49-F238E27FC236}">
                    <a16:creationId xmlns:a16="http://schemas.microsoft.com/office/drawing/2014/main" id="{DE8BB0AD-EDB6-48C3-8921-73474BA36C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3" name="Line 263">
                <a:extLst>
                  <a:ext uri="{FF2B5EF4-FFF2-40B4-BE49-F238E27FC236}">
                    <a16:creationId xmlns:a16="http://schemas.microsoft.com/office/drawing/2014/main" id="{1FB97D5F-44CA-4027-91ED-59D2A8081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4" name="Rectangle 264">
                <a:extLst>
                  <a:ext uri="{FF2B5EF4-FFF2-40B4-BE49-F238E27FC236}">
                    <a16:creationId xmlns:a16="http://schemas.microsoft.com/office/drawing/2014/main" id="{7A5AE6C6-9FAE-461B-9317-77ACFCC806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5" name="Line 265">
                <a:extLst>
                  <a:ext uri="{FF2B5EF4-FFF2-40B4-BE49-F238E27FC236}">
                    <a16:creationId xmlns:a16="http://schemas.microsoft.com/office/drawing/2014/main" id="{10369197-78DC-4291-AD13-550D37371D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6" name="Rectangle 266">
                <a:extLst>
                  <a:ext uri="{FF2B5EF4-FFF2-40B4-BE49-F238E27FC236}">
                    <a16:creationId xmlns:a16="http://schemas.microsoft.com/office/drawing/2014/main" id="{C3EDD985-9BC0-4DEC-B3E2-5C93C74D98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7" name="Line 267">
                <a:extLst>
                  <a:ext uri="{FF2B5EF4-FFF2-40B4-BE49-F238E27FC236}">
                    <a16:creationId xmlns:a16="http://schemas.microsoft.com/office/drawing/2014/main" id="{2BE73E85-04D8-4F07-83AC-4F9C6B7D89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8" name="Rectangle 268">
                <a:extLst>
                  <a:ext uri="{FF2B5EF4-FFF2-40B4-BE49-F238E27FC236}">
                    <a16:creationId xmlns:a16="http://schemas.microsoft.com/office/drawing/2014/main" id="{B3FA49BA-9A6C-4CC7-B119-1B640CE60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79" name="Line 269">
                <a:extLst>
                  <a:ext uri="{FF2B5EF4-FFF2-40B4-BE49-F238E27FC236}">
                    <a16:creationId xmlns:a16="http://schemas.microsoft.com/office/drawing/2014/main" id="{54D80BFE-663A-47EC-8040-15496FED42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0" name="Rectangle 270">
                <a:extLst>
                  <a:ext uri="{FF2B5EF4-FFF2-40B4-BE49-F238E27FC236}">
                    <a16:creationId xmlns:a16="http://schemas.microsoft.com/office/drawing/2014/main" id="{B3C23DB1-5317-4B1E-81A4-0619E78456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1" name="Line 271">
                <a:extLst>
                  <a:ext uri="{FF2B5EF4-FFF2-40B4-BE49-F238E27FC236}">
                    <a16:creationId xmlns:a16="http://schemas.microsoft.com/office/drawing/2014/main" id="{3F761376-1D9D-4829-8616-985AA3C3F1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2" name="Rectangle 272">
                <a:extLst>
                  <a:ext uri="{FF2B5EF4-FFF2-40B4-BE49-F238E27FC236}">
                    <a16:creationId xmlns:a16="http://schemas.microsoft.com/office/drawing/2014/main" id="{C9F3016A-9818-4A3A-AF40-559B691F43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3" name="Line 273">
                <a:extLst>
                  <a:ext uri="{FF2B5EF4-FFF2-40B4-BE49-F238E27FC236}">
                    <a16:creationId xmlns:a16="http://schemas.microsoft.com/office/drawing/2014/main" id="{B08999C9-C3C0-4C87-83CF-F6205BA7CC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4" name="Rectangle 274">
                <a:extLst>
                  <a:ext uri="{FF2B5EF4-FFF2-40B4-BE49-F238E27FC236}">
                    <a16:creationId xmlns:a16="http://schemas.microsoft.com/office/drawing/2014/main" id="{431EFFA4-AED5-469A-8C36-CEA40E3C4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5" name="Line 275">
                <a:extLst>
                  <a:ext uri="{FF2B5EF4-FFF2-40B4-BE49-F238E27FC236}">
                    <a16:creationId xmlns:a16="http://schemas.microsoft.com/office/drawing/2014/main" id="{2D68ECC5-72F3-4B63-B333-FBF830F952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6" name="Rectangle 276">
                <a:extLst>
                  <a:ext uri="{FF2B5EF4-FFF2-40B4-BE49-F238E27FC236}">
                    <a16:creationId xmlns:a16="http://schemas.microsoft.com/office/drawing/2014/main" id="{6A4AF669-8DD6-4E68-8BE0-30C5D51579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7" name="Line 277">
                <a:extLst>
                  <a:ext uri="{FF2B5EF4-FFF2-40B4-BE49-F238E27FC236}">
                    <a16:creationId xmlns:a16="http://schemas.microsoft.com/office/drawing/2014/main" id="{BA8F74B8-0C1C-4A51-A098-F58293F70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8" name="Rectangle 278">
                <a:extLst>
                  <a:ext uri="{FF2B5EF4-FFF2-40B4-BE49-F238E27FC236}">
                    <a16:creationId xmlns:a16="http://schemas.microsoft.com/office/drawing/2014/main" id="{EC74B352-A6EB-4040-BB6A-ACA813F0FB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9" name="Line 279">
                <a:extLst>
                  <a:ext uri="{FF2B5EF4-FFF2-40B4-BE49-F238E27FC236}">
                    <a16:creationId xmlns:a16="http://schemas.microsoft.com/office/drawing/2014/main" id="{9DCDC6E1-44FC-4C92-ACE0-B1CFFCEF5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0" name="Rectangle 280">
                <a:extLst>
                  <a:ext uri="{FF2B5EF4-FFF2-40B4-BE49-F238E27FC236}">
                    <a16:creationId xmlns:a16="http://schemas.microsoft.com/office/drawing/2014/main" id="{3FEA0052-82B0-4F6E-B04C-DBFDEBB78E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1" name="Line 281">
                <a:extLst>
                  <a:ext uri="{FF2B5EF4-FFF2-40B4-BE49-F238E27FC236}">
                    <a16:creationId xmlns:a16="http://schemas.microsoft.com/office/drawing/2014/main" id="{A2C0EE0A-8CC8-455B-B6D4-C73B7AFC64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2" name="Rectangle 282">
                <a:extLst>
                  <a:ext uri="{FF2B5EF4-FFF2-40B4-BE49-F238E27FC236}">
                    <a16:creationId xmlns:a16="http://schemas.microsoft.com/office/drawing/2014/main" id="{3538DB73-872E-4D55-B05A-AD43ACBD2D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3" name="Line 283">
                <a:extLst>
                  <a:ext uri="{FF2B5EF4-FFF2-40B4-BE49-F238E27FC236}">
                    <a16:creationId xmlns:a16="http://schemas.microsoft.com/office/drawing/2014/main" id="{FCC0EAD2-318B-49F5-A627-E3D99DFE7D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4" name="Rectangle 284">
                <a:extLst>
                  <a:ext uri="{FF2B5EF4-FFF2-40B4-BE49-F238E27FC236}">
                    <a16:creationId xmlns:a16="http://schemas.microsoft.com/office/drawing/2014/main" id="{CA77D58B-437A-4EA3-8F9D-AF65947647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5" name="Line 285">
                <a:extLst>
                  <a:ext uri="{FF2B5EF4-FFF2-40B4-BE49-F238E27FC236}">
                    <a16:creationId xmlns:a16="http://schemas.microsoft.com/office/drawing/2014/main" id="{2827C3DC-4D02-4812-B6EA-A69542EF6F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6" name="Rectangle 286">
                <a:extLst>
                  <a:ext uri="{FF2B5EF4-FFF2-40B4-BE49-F238E27FC236}">
                    <a16:creationId xmlns:a16="http://schemas.microsoft.com/office/drawing/2014/main" id="{B5F65A08-C629-46ED-9167-64AAFD367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7" name="Line 287">
                <a:extLst>
                  <a:ext uri="{FF2B5EF4-FFF2-40B4-BE49-F238E27FC236}">
                    <a16:creationId xmlns:a16="http://schemas.microsoft.com/office/drawing/2014/main" id="{8B9790A3-D02A-47FE-B1CC-59808D7A1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8" name="Rectangle 288">
                <a:extLst>
                  <a:ext uri="{FF2B5EF4-FFF2-40B4-BE49-F238E27FC236}">
                    <a16:creationId xmlns:a16="http://schemas.microsoft.com/office/drawing/2014/main" id="{D356B15A-ED4B-4440-97D3-88E904E4A0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99" name="Line 289">
                <a:extLst>
                  <a:ext uri="{FF2B5EF4-FFF2-40B4-BE49-F238E27FC236}">
                    <a16:creationId xmlns:a16="http://schemas.microsoft.com/office/drawing/2014/main" id="{F6495677-E407-4B11-AEF2-866B94E63A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0" name="Rectangle 290">
                <a:extLst>
                  <a:ext uri="{FF2B5EF4-FFF2-40B4-BE49-F238E27FC236}">
                    <a16:creationId xmlns:a16="http://schemas.microsoft.com/office/drawing/2014/main" id="{8704D544-D5D8-442A-BC06-B2E503FF95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1" name="Line 291">
                <a:extLst>
                  <a:ext uri="{FF2B5EF4-FFF2-40B4-BE49-F238E27FC236}">
                    <a16:creationId xmlns:a16="http://schemas.microsoft.com/office/drawing/2014/main" id="{6DB81C4E-70E6-4C87-BE59-D3339C14DF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2" name="Rectangle 292">
                <a:extLst>
                  <a:ext uri="{FF2B5EF4-FFF2-40B4-BE49-F238E27FC236}">
                    <a16:creationId xmlns:a16="http://schemas.microsoft.com/office/drawing/2014/main" id="{B04F477A-B398-422B-B470-2710A9CA8D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3" name="Line 293">
                <a:extLst>
                  <a:ext uri="{FF2B5EF4-FFF2-40B4-BE49-F238E27FC236}">
                    <a16:creationId xmlns:a16="http://schemas.microsoft.com/office/drawing/2014/main" id="{FF7FCFC7-6B58-480D-8E72-E0B3C38A66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4" name="Rectangle 294">
                <a:extLst>
                  <a:ext uri="{FF2B5EF4-FFF2-40B4-BE49-F238E27FC236}">
                    <a16:creationId xmlns:a16="http://schemas.microsoft.com/office/drawing/2014/main" id="{7496D450-C113-445F-8065-66D94AF722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5" name="Line 295">
                <a:extLst>
                  <a:ext uri="{FF2B5EF4-FFF2-40B4-BE49-F238E27FC236}">
                    <a16:creationId xmlns:a16="http://schemas.microsoft.com/office/drawing/2014/main" id="{E5608A04-85A8-45AF-AE48-7D106D21D4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6" name="Rectangle 296">
                <a:extLst>
                  <a:ext uri="{FF2B5EF4-FFF2-40B4-BE49-F238E27FC236}">
                    <a16:creationId xmlns:a16="http://schemas.microsoft.com/office/drawing/2014/main" id="{50585E25-F208-41D4-BC81-CD5C2F5D9B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7" name="Line 297">
                <a:extLst>
                  <a:ext uri="{FF2B5EF4-FFF2-40B4-BE49-F238E27FC236}">
                    <a16:creationId xmlns:a16="http://schemas.microsoft.com/office/drawing/2014/main" id="{CD909E19-D020-446A-936A-8651E6FAB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8" name="Rectangle 298">
                <a:extLst>
                  <a:ext uri="{FF2B5EF4-FFF2-40B4-BE49-F238E27FC236}">
                    <a16:creationId xmlns:a16="http://schemas.microsoft.com/office/drawing/2014/main" id="{2799C5BF-112C-4B5C-9F22-DFC220866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9" name="Line 299">
                <a:extLst>
                  <a:ext uri="{FF2B5EF4-FFF2-40B4-BE49-F238E27FC236}">
                    <a16:creationId xmlns:a16="http://schemas.microsoft.com/office/drawing/2014/main" id="{8DA31F7C-9C5A-4B93-9585-FD1F38F13D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0" name="Rectangle 300">
                <a:extLst>
                  <a:ext uri="{FF2B5EF4-FFF2-40B4-BE49-F238E27FC236}">
                    <a16:creationId xmlns:a16="http://schemas.microsoft.com/office/drawing/2014/main" id="{09D78816-4EE6-41AF-B61E-19786A6A9D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1" name="Line 301">
                <a:extLst>
                  <a:ext uri="{FF2B5EF4-FFF2-40B4-BE49-F238E27FC236}">
                    <a16:creationId xmlns:a16="http://schemas.microsoft.com/office/drawing/2014/main" id="{5B184180-4010-4292-896A-A3D2F3F5F5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2" name="Rectangle 302">
                <a:extLst>
                  <a:ext uri="{FF2B5EF4-FFF2-40B4-BE49-F238E27FC236}">
                    <a16:creationId xmlns:a16="http://schemas.microsoft.com/office/drawing/2014/main" id="{D1CE5F55-71E8-495D-BAC6-DDAE7B2AD4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3" name="Line 303">
                <a:extLst>
                  <a:ext uri="{FF2B5EF4-FFF2-40B4-BE49-F238E27FC236}">
                    <a16:creationId xmlns:a16="http://schemas.microsoft.com/office/drawing/2014/main" id="{AF35114D-D64D-43B2-9B92-C5F438203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4" name="Rectangle 304">
                <a:extLst>
                  <a:ext uri="{FF2B5EF4-FFF2-40B4-BE49-F238E27FC236}">
                    <a16:creationId xmlns:a16="http://schemas.microsoft.com/office/drawing/2014/main" id="{FCC05EF5-870A-4BAF-AB77-DD39EDD3D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5" name="Line 305">
                <a:extLst>
                  <a:ext uri="{FF2B5EF4-FFF2-40B4-BE49-F238E27FC236}">
                    <a16:creationId xmlns:a16="http://schemas.microsoft.com/office/drawing/2014/main" id="{584E6810-E30B-4A0B-A433-BAE5A36F6C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6" name="Rectangle 306">
                <a:extLst>
                  <a:ext uri="{FF2B5EF4-FFF2-40B4-BE49-F238E27FC236}">
                    <a16:creationId xmlns:a16="http://schemas.microsoft.com/office/drawing/2014/main" id="{3B089E60-D1CE-4C79-A7F5-EB4FBED561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7" name="Line 307">
                <a:extLst>
                  <a:ext uri="{FF2B5EF4-FFF2-40B4-BE49-F238E27FC236}">
                    <a16:creationId xmlns:a16="http://schemas.microsoft.com/office/drawing/2014/main" id="{90091626-C2CF-49C8-B4A4-8281447434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8" name="Rectangle 308">
                <a:extLst>
                  <a:ext uri="{FF2B5EF4-FFF2-40B4-BE49-F238E27FC236}">
                    <a16:creationId xmlns:a16="http://schemas.microsoft.com/office/drawing/2014/main" id="{A4D49915-CD6F-4AB5-B015-9CFC66F08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19" name="Line 309">
                <a:extLst>
                  <a:ext uri="{FF2B5EF4-FFF2-40B4-BE49-F238E27FC236}">
                    <a16:creationId xmlns:a16="http://schemas.microsoft.com/office/drawing/2014/main" id="{8A5D0792-E8BA-4E47-A947-9FE1D56ECE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0" name="Rectangle 310">
                <a:extLst>
                  <a:ext uri="{FF2B5EF4-FFF2-40B4-BE49-F238E27FC236}">
                    <a16:creationId xmlns:a16="http://schemas.microsoft.com/office/drawing/2014/main" id="{C55783CB-08C1-4B95-A15A-7CC1D2B80F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1" name="Line 311">
                <a:extLst>
                  <a:ext uri="{FF2B5EF4-FFF2-40B4-BE49-F238E27FC236}">
                    <a16:creationId xmlns:a16="http://schemas.microsoft.com/office/drawing/2014/main" id="{AD46A6ED-F76F-447B-B939-E9E8A7A30C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2" name="Rectangle 312">
                <a:extLst>
                  <a:ext uri="{FF2B5EF4-FFF2-40B4-BE49-F238E27FC236}">
                    <a16:creationId xmlns:a16="http://schemas.microsoft.com/office/drawing/2014/main" id="{B2197FCB-C674-46AF-879D-37F4720BB4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3" name="Line 313">
                <a:extLst>
                  <a:ext uri="{FF2B5EF4-FFF2-40B4-BE49-F238E27FC236}">
                    <a16:creationId xmlns:a16="http://schemas.microsoft.com/office/drawing/2014/main" id="{171AC7B9-527C-4F67-A0E5-E07FBA779E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4" name="Rectangle 314">
                <a:extLst>
                  <a:ext uri="{FF2B5EF4-FFF2-40B4-BE49-F238E27FC236}">
                    <a16:creationId xmlns:a16="http://schemas.microsoft.com/office/drawing/2014/main" id="{99233765-00D3-4AF9-86C1-DB00443550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5" name="Line 315">
                <a:extLst>
                  <a:ext uri="{FF2B5EF4-FFF2-40B4-BE49-F238E27FC236}">
                    <a16:creationId xmlns:a16="http://schemas.microsoft.com/office/drawing/2014/main" id="{3613D278-9246-4129-8CF9-486C407076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6" name="Rectangle 316">
                <a:extLst>
                  <a:ext uri="{FF2B5EF4-FFF2-40B4-BE49-F238E27FC236}">
                    <a16:creationId xmlns:a16="http://schemas.microsoft.com/office/drawing/2014/main" id="{8D8062BD-4B19-40FC-A164-0D7A4FF979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7" name="Line 317">
                <a:extLst>
                  <a:ext uri="{FF2B5EF4-FFF2-40B4-BE49-F238E27FC236}">
                    <a16:creationId xmlns:a16="http://schemas.microsoft.com/office/drawing/2014/main" id="{2680BAD3-D404-45C3-AB22-5296DD4CF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8" name="Rectangle 318">
                <a:extLst>
                  <a:ext uri="{FF2B5EF4-FFF2-40B4-BE49-F238E27FC236}">
                    <a16:creationId xmlns:a16="http://schemas.microsoft.com/office/drawing/2014/main" id="{A0379994-BCED-442B-A6E2-833A9EA40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29" name="Line 319">
                <a:extLst>
                  <a:ext uri="{FF2B5EF4-FFF2-40B4-BE49-F238E27FC236}">
                    <a16:creationId xmlns:a16="http://schemas.microsoft.com/office/drawing/2014/main" id="{E7AF5E4C-369A-470D-97AD-2A35FAA3BA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0" name="Rectangle 320">
                <a:extLst>
                  <a:ext uri="{FF2B5EF4-FFF2-40B4-BE49-F238E27FC236}">
                    <a16:creationId xmlns:a16="http://schemas.microsoft.com/office/drawing/2014/main" id="{F10F76FD-9657-4A79-94FB-49F82160B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1" name="Line 321">
                <a:extLst>
                  <a:ext uri="{FF2B5EF4-FFF2-40B4-BE49-F238E27FC236}">
                    <a16:creationId xmlns:a16="http://schemas.microsoft.com/office/drawing/2014/main" id="{19A6C25D-0901-48B7-94A7-2A8C18A401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2" name="Rectangle 322">
                <a:extLst>
                  <a:ext uri="{FF2B5EF4-FFF2-40B4-BE49-F238E27FC236}">
                    <a16:creationId xmlns:a16="http://schemas.microsoft.com/office/drawing/2014/main" id="{604470DF-E22A-47F7-9027-046C70A4FD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3" name="Line 323">
                <a:extLst>
                  <a:ext uri="{FF2B5EF4-FFF2-40B4-BE49-F238E27FC236}">
                    <a16:creationId xmlns:a16="http://schemas.microsoft.com/office/drawing/2014/main" id="{49718DDA-B6AB-4B2C-A8F7-054505F22F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4" name="Rectangle 324">
                <a:extLst>
                  <a:ext uri="{FF2B5EF4-FFF2-40B4-BE49-F238E27FC236}">
                    <a16:creationId xmlns:a16="http://schemas.microsoft.com/office/drawing/2014/main" id="{01FB9D79-FD91-48AB-A711-0C7B26F8C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5" name="Line 325">
                <a:extLst>
                  <a:ext uri="{FF2B5EF4-FFF2-40B4-BE49-F238E27FC236}">
                    <a16:creationId xmlns:a16="http://schemas.microsoft.com/office/drawing/2014/main" id="{4D98FA7D-7E7F-4EBD-B6AA-294168BE7D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6" name="Rectangle 326">
                <a:extLst>
                  <a:ext uri="{FF2B5EF4-FFF2-40B4-BE49-F238E27FC236}">
                    <a16:creationId xmlns:a16="http://schemas.microsoft.com/office/drawing/2014/main" id="{160281EA-A094-4C54-850E-D955FC5150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7" name="Line 327">
                <a:extLst>
                  <a:ext uri="{FF2B5EF4-FFF2-40B4-BE49-F238E27FC236}">
                    <a16:creationId xmlns:a16="http://schemas.microsoft.com/office/drawing/2014/main" id="{60CBB2F8-EC1E-4704-B3D0-DE2A4C2001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8" name="Rectangle 328">
                <a:extLst>
                  <a:ext uri="{FF2B5EF4-FFF2-40B4-BE49-F238E27FC236}">
                    <a16:creationId xmlns:a16="http://schemas.microsoft.com/office/drawing/2014/main" id="{A4FB7AC6-05B3-449A-822E-CC77786875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39" name="Line 329">
                <a:extLst>
                  <a:ext uri="{FF2B5EF4-FFF2-40B4-BE49-F238E27FC236}">
                    <a16:creationId xmlns:a16="http://schemas.microsoft.com/office/drawing/2014/main" id="{91FB4EF2-53C2-4154-BDED-936AA0A4F0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0" name="Rectangle 330">
                <a:extLst>
                  <a:ext uri="{FF2B5EF4-FFF2-40B4-BE49-F238E27FC236}">
                    <a16:creationId xmlns:a16="http://schemas.microsoft.com/office/drawing/2014/main" id="{28CA22A8-3AB6-49F8-9952-8A10BD12FD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1" name="Line 331">
                <a:extLst>
                  <a:ext uri="{FF2B5EF4-FFF2-40B4-BE49-F238E27FC236}">
                    <a16:creationId xmlns:a16="http://schemas.microsoft.com/office/drawing/2014/main" id="{76C1F941-2F15-4BE3-B1BD-3DB287AB39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2" name="Rectangle 332">
                <a:extLst>
                  <a:ext uri="{FF2B5EF4-FFF2-40B4-BE49-F238E27FC236}">
                    <a16:creationId xmlns:a16="http://schemas.microsoft.com/office/drawing/2014/main" id="{378562BE-D554-45DD-93A9-5B163CC9B6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3" name="Line 333">
                <a:extLst>
                  <a:ext uri="{FF2B5EF4-FFF2-40B4-BE49-F238E27FC236}">
                    <a16:creationId xmlns:a16="http://schemas.microsoft.com/office/drawing/2014/main" id="{0B90C3DA-5117-4559-9A86-36EC3F4759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4" name="Rectangle 334">
                <a:extLst>
                  <a:ext uri="{FF2B5EF4-FFF2-40B4-BE49-F238E27FC236}">
                    <a16:creationId xmlns:a16="http://schemas.microsoft.com/office/drawing/2014/main" id="{A92A90F0-09AA-47B2-B040-75AA36B603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5" name="Line 335">
                <a:extLst>
                  <a:ext uri="{FF2B5EF4-FFF2-40B4-BE49-F238E27FC236}">
                    <a16:creationId xmlns:a16="http://schemas.microsoft.com/office/drawing/2014/main" id="{DFAE1DFF-E94B-4E0A-BBD6-8EFC912E3E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6" name="Rectangle 336">
                <a:extLst>
                  <a:ext uri="{FF2B5EF4-FFF2-40B4-BE49-F238E27FC236}">
                    <a16:creationId xmlns:a16="http://schemas.microsoft.com/office/drawing/2014/main" id="{BC744441-A6C4-4C92-97A7-7DCCAE9EC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7" name="Line 337">
                <a:extLst>
                  <a:ext uri="{FF2B5EF4-FFF2-40B4-BE49-F238E27FC236}">
                    <a16:creationId xmlns:a16="http://schemas.microsoft.com/office/drawing/2014/main" id="{28EED80C-C128-4B24-9EB7-6202E35C4D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8" name="Rectangle 338">
                <a:extLst>
                  <a:ext uri="{FF2B5EF4-FFF2-40B4-BE49-F238E27FC236}">
                    <a16:creationId xmlns:a16="http://schemas.microsoft.com/office/drawing/2014/main" id="{7DB0DD02-0A9E-4D3C-AF18-BC5E391FD4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49" name="Line 339">
                <a:extLst>
                  <a:ext uri="{FF2B5EF4-FFF2-40B4-BE49-F238E27FC236}">
                    <a16:creationId xmlns:a16="http://schemas.microsoft.com/office/drawing/2014/main" id="{74C32359-E689-4CE7-931D-AEAA1A7BF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0" name="Rectangle 340">
                <a:extLst>
                  <a:ext uri="{FF2B5EF4-FFF2-40B4-BE49-F238E27FC236}">
                    <a16:creationId xmlns:a16="http://schemas.microsoft.com/office/drawing/2014/main" id="{45FBDD0F-A3A3-43AC-8A95-182282DCFD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1" name="Line 341">
                <a:extLst>
                  <a:ext uri="{FF2B5EF4-FFF2-40B4-BE49-F238E27FC236}">
                    <a16:creationId xmlns:a16="http://schemas.microsoft.com/office/drawing/2014/main" id="{8C9A3302-0901-4210-8606-28EEE30066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2" name="Rectangle 342">
                <a:extLst>
                  <a:ext uri="{FF2B5EF4-FFF2-40B4-BE49-F238E27FC236}">
                    <a16:creationId xmlns:a16="http://schemas.microsoft.com/office/drawing/2014/main" id="{5FD1367B-1F97-4BA1-B5AE-FB80890576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3" name="Line 343">
                <a:extLst>
                  <a:ext uri="{FF2B5EF4-FFF2-40B4-BE49-F238E27FC236}">
                    <a16:creationId xmlns:a16="http://schemas.microsoft.com/office/drawing/2014/main" id="{EEE1FFAC-E42A-4A60-AFE3-BEC5A61171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4" name="Rectangle 344">
                <a:extLst>
                  <a:ext uri="{FF2B5EF4-FFF2-40B4-BE49-F238E27FC236}">
                    <a16:creationId xmlns:a16="http://schemas.microsoft.com/office/drawing/2014/main" id="{31F2E6A2-E917-4421-882D-1C9751B6DF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5" name="Line 345">
                <a:extLst>
                  <a:ext uri="{FF2B5EF4-FFF2-40B4-BE49-F238E27FC236}">
                    <a16:creationId xmlns:a16="http://schemas.microsoft.com/office/drawing/2014/main" id="{D40A1578-BF78-4785-A8EA-706CD7CF32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6" name="Rectangle 346">
                <a:extLst>
                  <a:ext uri="{FF2B5EF4-FFF2-40B4-BE49-F238E27FC236}">
                    <a16:creationId xmlns:a16="http://schemas.microsoft.com/office/drawing/2014/main" id="{5562AACF-D394-441B-8C94-341123BC42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7" name="Line 347">
                <a:extLst>
                  <a:ext uri="{FF2B5EF4-FFF2-40B4-BE49-F238E27FC236}">
                    <a16:creationId xmlns:a16="http://schemas.microsoft.com/office/drawing/2014/main" id="{C5CD8D69-DC89-4B69-AAAC-B6487B506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8" name="Rectangle 348">
                <a:extLst>
                  <a:ext uri="{FF2B5EF4-FFF2-40B4-BE49-F238E27FC236}">
                    <a16:creationId xmlns:a16="http://schemas.microsoft.com/office/drawing/2014/main" id="{B66F38EC-4587-4E9C-BA2B-715A831BF5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59" name="Line 349">
                <a:extLst>
                  <a:ext uri="{FF2B5EF4-FFF2-40B4-BE49-F238E27FC236}">
                    <a16:creationId xmlns:a16="http://schemas.microsoft.com/office/drawing/2014/main" id="{93BC78B5-2648-487F-8D2F-DDBAA056E1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0" name="Rectangle 350">
                <a:extLst>
                  <a:ext uri="{FF2B5EF4-FFF2-40B4-BE49-F238E27FC236}">
                    <a16:creationId xmlns:a16="http://schemas.microsoft.com/office/drawing/2014/main" id="{A60C5D25-1604-4FDD-BA75-D143D37B9C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1" name="Line 351">
                <a:extLst>
                  <a:ext uri="{FF2B5EF4-FFF2-40B4-BE49-F238E27FC236}">
                    <a16:creationId xmlns:a16="http://schemas.microsoft.com/office/drawing/2014/main" id="{44D6D854-8E2E-4777-B0BD-F932DF567E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2" name="Rectangle 352">
                <a:extLst>
                  <a:ext uri="{FF2B5EF4-FFF2-40B4-BE49-F238E27FC236}">
                    <a16:creationId xmlns:a16="http://schemas.microsoft.com/office/drawing/2014/main" id="{37B7E515-70EF-434D-AC3F-BDA8014B41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3" name="Line 353">
                <a:extLst>
                  <a:ext uri="{FF2B5EF4-FFF2-40B4-BE49-F238E27FC236}">
                    <a16:creationId xmlns:a16="http://schemas.microsoft.com/office/drawing/2014/main" id="{2C73D2AC-67AD-4CEB-89D4-363C9F992A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4" name="Rectangle 354">
                <a:extLst>
                  <a:ext uri="{FF2B5EF4-FFF2-40B4-BE49-F238E27FC236}">
                    <a16:creationId xmlns:a16="http://schemas.microsoft.com/office/drawing/2014/main" id="{E8C12C2D-2D9F-44C0-8207-E9286E1806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5" name="Line 355">
                <a:extLst>
                  <a:ext uri="{FF2B5EF4-FFF2-40B4-BE49-F238E27FC236}">
                    <a16:creationId xmlns:a16="http://schemas.microsoft.com/office/drawing/2014/main" id="{0CF4FA2F-2ED1-4F2E-AE5C-189C2095A6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6" name="Rectangle 356">
                <a:extLst>
                  <a:ext uri="{FF2B5EF4-FFF2-40B4-BE49-F238E27FC236}">
                    <a16:creationId xmlns:a16="http://schemas.microsoft.com/office/drawing/2014/main" id="{1449F337-D623-4754-99F2-80324B49C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7" name="Line 357">
                <a:extLst>
                  <a:ext uri="{FF2B5EF4-FFF2-40B4-BE49-F238E27FC236}">
                    <a16:creationId xmlns:a16="http://schemas.microsoft.com/office/drawing/2014/main" id="{E665F08E-80C5-49F0-B0A9-41FF89848E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8" name="Rectangle 358">
                <a:extLst>
                  <a:ext uri="{FF2B5EF4-FFF2-40B4-BE49-F238E27FC236}">
                    <a16:creationId xmlns:a16="http://schemas.microsoft.com/office/drawing/2014/main" id="{9CA8A99A-C826-405E-97BD-061A4CCA64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69" name="Line 359">
                <a:extLst>
                  <a:ext uri="{FF2B5EF4-FFF2-40B4-BE49-F238E27FC236}">
                    <a16:creationId xmlns:a16="http://schemas.microsoft.com/office/drawing/2014/main" id="{BA0F288F-9CC0-4F93-8079-802E7DAC3B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0" name="Rectangle 360">
                <a:extLst>
                  <a:ext uri="{FF2B5EF4-FFF2-40B4-BE49-F238E27FC236}">
                    <a16:creationId xmlns:a16="http://schemas.microsoft.com/office/drawing/2014/main" id="{B60C79E2-BDE8-4015-B81F-218CCFF0F0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1" name="Line 361">
                <a:extLst>
                  <a:ext uri="{FF2B5EF4-FFF2-40B4-BE49-F238E27FC236}">
                    <a16:creationId xmlns:a16="http://schemas.microsoft.com/office/drawing/2014/main" id="{E3D0155F-AB36-48AB-9BEC-2AE8B57CAE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2" name="Rectangle 362">
                <a:extLst>
                  <a:ext uri="{FF2B5EF4-FFF2-40B4-BE49-F238E27FC236}">
                    <a16:creationId xmlns:a16="http://schemas.microsoft.com/office/drawing/2014/main" id="{35950237-64CF-467C-B467-CED73A4D8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3" name="Line 363">
                <a:extLst>
                  <a:ext uri="{FF2B5EF4-FFF2-40B4-BE49-F238E27FC236}">
                    <a16:creationId xmlns:a16="http://schemas.microsoft.com/office/drawing/2014/main" id="{43AC8716-44B7-45B1-BD01-4E92BFE8A1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4" name="Rectangle 364">
                <a:extLst>
                  <a:ext uri="{FF2B5EF4-FFF2-40B4-BE49-F238E27FC236}">
                    <a16:creationId xmlns:a16="http://schemas.microsoft.com/office/drawing/2014/main" id="{55CAA07F-BF33-470C-BD02-762AE09775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5" name="Line 365">
                <a:extLst>
                  <a:ext uri="{FF2B5EF4-FFF2-40B4-BE49-F238E27FC236}">
                    <a16:creationId xmlns:a16="http://schemas.microsoft.com/office/drawing/2014/main" id="{82C546B8-AE97-4728-8362-0919C37FF3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6" name="Rectangle 366">
                <a:extLst>
                  <a:ext uri="{FF2B5EF4-FFF2-40B4-BE49-F238E27FC236}">
                    <a16:creationId xmlns:a16="http://schemas.microsoft.com/office/drawing/2014/main" id="{C4AB5BCC-CEC5-4B21-A7B1-2A4DFD95DF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7" name="Line 367">
                <a:extLst>
                  <a:ext uri="{FF2B5EF4-FFF2-40B4-BE49-F238E27FC236}">
                    <a16:creationId xmlns:a16="http://schemas.microsoft.com/office/drawing/2014/main" id="{B50F0739-4F6A-41AE-948D-D83B6B691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8" name="Rectangle 368">
                <a:extLst>
                  <a:ext uri="{FF2B5EF4-FFF2-40B4-BE49-F238E27FC236}">
                    <a16:creationId xmlns:a16="http://schemas.microsoft.com/office/drawing/2014/main" id="{3EE075E9-F822-4791-B89E-4D58B30C19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58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79" name="Line 369">
                <a:extLst>
                  <a:ext uri="{FF2B5EF4-FFF2-40B4-BE49-F238E27FC236}">
                    <a16:creationId xmlns:a16="http://schemas.microsoft.com/office/drawing/2014/main" id="{DEAB98B6-E9BD-4F64-971C-0C32536182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0" name="Rectangle 370">
                <a:extLst>
                  <a:ext uri="{FF2B5EF4-FFF2-40B4-BE49-F238E27FC236}">
                    <a16:creationId xmlns:a16="http://schemas.microsoft.com/office/drawing/2014/main" id="{355E33E2-1F3A-4DBC-A522-6733551C79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61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1" name="Line 371">
                <a:extLst>
                  <a:ext uri="{FF2B5EF4-FFF2-40B4-BE49-F238E27FC236}">
                    <a16:creationId xmlns:a16="http://schemas.microsoft.com/office/drawing/2014/main" id="{022C707E-1166-4B9F-8F1E-BBFD6FEA3A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2" name="Rectangle 372">
                <a:extLst>
                  <a:ext uri="{FF2B5EF4-FFF2-40B4-BE49-F238E27FC236}">
                    <a16:creationId xmlns:a16="http://schemas.microsoft.com/office/drawing/2014/main" id="{CE3D956E-190D-4E95-93B4-E139708B80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6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3" name="Line 373">
                <a:extLst>
                  <a:ext uri="{FF2B5EF4-FFF2-40B4-BE49-F238E27FC236}">
                    <a16:creationId xmlns:a16="http://schemas.microsoft.com/office/drawing/2014/main" id="{51525739-C209-45A4-8AC2-AD8B237679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4" name="Rectangle 374">
                <a:extLst>
                  <a:ext uri="{FF2B5EF4-FFF2-40B4-BE49-F238E27FC236}">
                    <a16:creationId xmlns:a16="http://schemas.microsoft.com/office/drawing/2014/main" id="{9B1FECA8-10FC-4D4F-9837-1E5D097F9C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67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5" name="Line 375">
                <a:extLst>
                  <a:ext uri="{FF2B5EF4-FFF2-40B4-BE49-F238E27FC236}">
                    <a16:creationId xmlns:a16="http://schemas.microsoft.com/office/drawing/2014/main" id="{4B1A3A90-C4AC-4C64-8B03-71349E6BAA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6" name="Rectangle 376">
                <a:extLst>
                  <a:ext uri="{FF2B5EF4-FFF2-40B4-BE49-F238E27FC236}">
                    <a16:creationId xmlns:a16="http://schemas.microsoft.com/office/drawing/2014/main" id="{682E1F59-B406-4454-A44D-B8F77294B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70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7" name="Line 377">
                <a:extLst>
                  <a:ext uri="{FF2B5EF4-FFF2-40B4-BE49-F238E27FC236}">
                    <a16:creationId xmlns:a16="http://schemas.microsoft.com/office/drawing/2014/main" id="{22D7FF30-2608-4125-A425-21383D34A3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8" name="Rectangle 378">
                <a:extLst>
                  <a:ext uri="{FF2B5EF4-FFF2-40B4-BE49-F238E27FC236}">
                    <a16:creationId xmlns:a16="http://schemas.microsoft.com/office/drawing/2014/main" id="{41972B1A-4BCF-4707-8D32-BA33543239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7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89" name="Line 379">
                <a:extLst>
                  <a:ext uri="{FF2B5EF4-FFF2-40B4-BE49-F238E27FC236}">
                    <a16:creationId xmlns:a16="http://schemas.microsoft.com/office/drawing/2014/main" id="{21B7F7F4-3B90-41AC-B346-C81A17BF32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0" name="Rectangle 380">
                <a:extLst>
                  <a:ext uri="{FF2B5EF4-FFF2-40B4-BE49-F238E27FC236}">
                    <a16:creationId xmlns:a16="http://schemas.microsoft.com/office/drawing/2014/main" id="{853C5D66-2AE3-40C5-934D-06C094DDD5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7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1" name="Line 381">
                <a:extLst>
                  <a:ext uri="{FF2B5EF4-FFF2-40B4-BE49-F238E27FC236}">
                    <a16:creationId xmlns:a16="http://schemas.microsoft.com/office/drawing/2014/main" id="{0192A948-C0E4-4BD4-A22D-D6EA4EB331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2" name="Rectangle 382">
                <a:extLst>
                  <a:ext uri="{FF2B5EF4-FFF2-40B4-BE49-F238E27FC236}">
                    <a16:creationId xmlns:a16="http://schemas.microsoft.com/office/drawing/2014/main" id="{D94401B1-5827-4917-823A-9E44099CC4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58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3" name="Line 383">
                <a:extLst>
                  <a:ext uri="{FF2B5EF4-FFF2-40B4-BE49-F238E27FC236}">
                    <a16:creationId xmlns:a16="http://schemas.microsoft.com/office/drawing/2014/main" id="{4B23A5F3-0472-4FA4-A6B8-E55CF4710B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4" name="Rectangle 384">
                <a:extLst>
                  <a:ext uri="{FF2B5EF4-FFF2-40B4-BE49-F238E27FC236}">
                    <a16:creationId xmlns:a16="http://schemas.microsoft.com/office/drawing/2014/main" id="{621009FF-C570-4FD6-B34B-6F0D8E2A9B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61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5" name="Line 385">
                <a:extLst>
                  <a:ext uri="{FF2B5EF4-FFF2-40B4-BE49-F238E27FC236}">
                    <a16:creationId xmlns:a16="http://schemas.microsoft.com/office/drawing/2014/main" id="{09B0C310-26BF-4AB6-AEC4-0BA0DCE682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6" name="Rectangle 386">
                <a:extLst>
                  <a:ext uri="{FF2B5EF4-FFF2-40B4-BE49-F238E27FC236}">
                    <a16:creationId xmlns:a16="http://schemas.microsoft.com/office/drawing/2014/main" id="{F0145722-5970-4F8E-BCAA-BC289872D9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6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7" name="Line 387">
                <a:extLst>
                  <a:ext uri="{FF2B5EF4-FFF2-40B4-BE49-F238E27FC236}">
                    <a16:creationId xmlns:a16="http://schemas.microsoft.com/office/drawing/2014/main" id="{FC2377CF-B075-4A3F-AFEC-6BD455A9F1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8" name="Rectangle 388">
                <a:extLst>
                  <a:ext uri="{FF2B5EF4-FFF2-40B4-BE49-F238E27FC236}">
                    <a16:creationId xmlns:a16="http://schemas.microsoft.com/office/drawing/2014/main" id="{C01CEC8C-9489-4D68-A910-4ECE44236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67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99" name="Line 389">
                <a:extLst>
                  <a:ext uri="{FF2B5EF4-FFF2-40B4-BE49-F238E27FC236}">
                    <a16:creationId xmlns:a16="http://schemas.microsoft.com/office/drawing/2014/main" id="{7465CB10-53F8-4E4C-B055-4ECBB9CB2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0" name="Rectangle 390">
                <a:extLst>
                  <a:ext uri="{FF2B5EF4-FFF2-40B4-BE49-F238E27FC236}">
                    <a16:creationId xmlns:a16="http://schemas.microsoft.com/office/drawing/2014/main" id="{288605C5-B78F-49CC-A504-A01D47FC68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70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1" name="Line 391">
                <a:extLst>
                  <a:ext uri="{FF2B5EF4-FFF2-40B4-BE49-F238E27FC236}">
                    <a16:creationId xmlns:a16="http://schemas.microsoft.com/office/drawing/2014/main" id="{DD2060C2-1808-4A6A-AD6F-B304BBD694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2" name="Rectangle 392">
                <a:extLst>
                  <a:ext uri="{FF2B5EF4-FFF2-40B4-BE49-F238E27FC236}">
                    <a16:creationId xmlns:a16="http://schemas.microsoft.com/office/drawing/2014/main" id="{7A4FE700-283B-40D5-81D7-4DAA6CBE0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7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3" name="Line 393">
                <a:extLst>
                  <a:ext uri="{FF2B5EF4-FFF2-40B4-BE49-F238E27FC236}">
                    <a16:creationId xmlns:a16="http://schemas.microsoft.com/office/drawing/2014/main" id="{F2CAB37D-F250-4C19-84DC-203C106F5E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4" name="Rectangle 394">
                <a:extLst>
                  <a:ext uri="{FF2B5EF4-FFF2-40B4-BE49-F238E27FC236}">
                    <a16:creationId xmlns:a16="http://schemas.microsoft.com/office/drawing/2014/main" id="{2B97B2A4-071F-4059-9F10-3A9CA6BFCC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7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5" name="Line 395">
                <a:extLst>
                  <a:ext uri="{FF2B5EF4-FFF2-40B4-BE49-F238E27FC236}">
                    <a16:creationId xmlns:a16="http://schemas.microsoft.com/office/drawing/2014/main" id="{528E26CC-FD81-40CD-BAE8-2305D17672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1787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6" name="Rectangle 396">
                <a:extLst>
                  <a:ext uri="{FF2B5EF4-FFF2-40B4-BE49-F238E27FC236}">
                    <a16:creationId xmlns:a16="http://schemas.microsoft.com/office/drawing/2014/main" id="{857BA6DC-13E7-4DD3-9A8F-F087708982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1787"/>
                <a:ext cx="210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7" name="Line 397">
                <a:extLst>
                  <a:ext uri="{FF2B5EF4-FFF2-40B4-BE49-F238E27FC236}">
                    <a16:creationId xmlns:a16="http://schemas.microsoft.com/office/drawing/2014/main" id="{9D3D82EF-AD7C-47E3-B7F3-D46059A74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8" name="Rectangle 398">
                <a:extLst>
                  <a:ext uri="{FF2B5EF4-FFF2-40B4-BE49-F238E27FC236}">
                    <a16:creationId xmlns:a16="http://schemas.microsoft.com/office/drawing/2014/main" id="{4EFD1ADA-006B-4FB1-A97E-A24FA433E2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58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09" name="Line 399">
                <a:extLst>
                  <a:ext uri="{FF2B5EF4-FFF2-40B4-BE49-F238E27FC236}">
                    <a16:creationId xmlns:a16="http://schemas.microsoft.com/office/drawing/2014/main" id="{0639C67B-A297-4CF2-9C23-486E36D070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0" name="Rectangle 400">
                <a:extLst>
                  <a:ext uri="{FF2B5EF4-FFF2-40B4-BE49-F238E27FC236}">
                    <a16:creationId xmlns:a16="http://schemas.microsoft.com/office/drawing/2014/main" id="{1A42AAA0-C995-4786-9D35-487EE44AF3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61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1" name="Line 401">
                <a:extLst>
                  <a:ext uri="{FF2B5EF4-FFF2-40B4-BE49-F238E27FC236}">
                    <a16:creationId xmlns:a16="http://schemas.microsoft.com/office/drawing/2014/main" id="{1191FF4C-E26D-452A-B2E9-0D3907B57A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2" name="Rectangle 402">
                <a:extLst>
                  <a:ext uri="{FF2B5EF4-FFF2-40B4-BE49-F238E27FC236}">
                    <a16:creationId xmlns:a16="http://schemas.microsoft.com/office/drawing/2014/main" id="{6FA4885E-B34A-4BE7-AA28-9AB087EA5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6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3" name="Line 403">
                <a:extLst>
                  <a:ext uri="{FF2B5EF4-FFF2-40B4-BE49-F238E27FC236}">
                    <a16:creationId xmlns:a16="http://schemas.microsoft.com/office/drawing/2014/main" id="{A346FDE4-7996-462C-82E2-DA947DA089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4" name="Rectangle 404">
                <a:extLst>
                  <a:ext uri="{FF2B5EF4-FFF2-40B4-BE49-F238E27FC236}">
                    <a16:creationId xmlns:a16="http://schemas.microsoft.com/office/drawing/2014/main" id="{7F211B19-2EC1-41BA-BD76-024A6827CE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67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5" name="Line 405">
                <a:extLst>
                  <a:ext uri="{FF2B5EF4-FFF2-40B4-BE49-F238E27FC236}">
                    <a16:creationId xmlns:a16="http://schemas.microsoft.com/office/drawing/2014/main" id="{3AE5BDD3-FAEF-426A-A0A8-31304ED57F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6" name="Rectangle 406">
                <a:extLst>
                  <a:ext uri="{FF2B5EF4-FFF2-40B4-BE49-F238E27FC236}">
                    <a16:creationId xmlns:a16="http://schemas.microsoft.com/office/drawing/2014/main" id="{42AD5800-40CA-4471-95EB-4D8947E61E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70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7" name="Line 407">
                <a:extLst>
                  <a:ext uri="{FF2B5EF4-FFF2-40B4-BE49-F238E27FC236}">
                    <a16:creationId xmlns:a16="http://schemas.microsoft.com/office/drawing/2014/main" id="{21103503-E87A-4EEA-A873-D7773B3701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8" name="Rectangle 408">
                <a:extLst>
                  <a:ext uri="{FF2B5EF4-FFF2-40B4-BE49-F238E27FC236}">
                    <a16:creationId xmlns:a16="http://schemas.microsoft.com/office/drawing/2014/main" id="{7F2360D7-DB82-4767-A9E3-668318CED5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7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19" name="Line 409">
                <a:extLst>
                  <a:ext uri="{FF2B5EF4-FFF2-40B4-BE49-F238E27FC236}">
                    <a16:creationId xmlns:a16="http://schemas.microsoft.com/office/drawing/2014/main" id="{C32B7949-27C1-4E1A-9F86-036EB3C7F1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0" name="Rectangle 410">
                <a:extLst>
                  <a:ext uri="{FF2B5EF4-FFF2-40B4-BE49-F238E27FC236}">
                    <a16:creationId xmlns:a16="http://schemas.microsoft.com/office/drawing/2014/main" id="{1898FEDC-050A-4785-A3BD-56BDA6739E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7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21" name="Line 411">
                <a:extLst>
                  <a:ext uri="{FF2B5EF4-FFF2-40B4-BE49-F238E27FC236}">
                    <a16:creationId xmlns:a16="http://schemas.microsoft.com/office/drawing/2014/main" id="{752910EA-0D86-4B52-992B-97730EF6E2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" name="Group 613">
              <a:extLst>
                <a:ext uri="{FF2B5EF4-FFF2-40B4-BE49-F238E27FC236}">
                  <a16:creationId xmlns:a16="http://schemas.microsoft.com/office/drawing/2014/main" id="{712B8254-B964-458D-8D55-3473E08BED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5575" y="3117850"/>
              <a:ext cx="4738687" cy="474663"/>
              <a:chOff x="2373" y="1582"/>
              <a:chExt cx="2984" cy="299"/>
            </a:xfrm>
          </p:grpSpPr>
          <p:sp>
            <p:nvSpPr>
              <p:cNvPr id="3222" name="Rectangle 413">
                <a:extLst>
                  <a:ext uri="{FF2B5EF4-FFF2-40B4-BE49-F238E27FC236}">
                    <a16:creationId xmlns:a16="http://schemas.microsoft.com/office/drawing/2014/main" id="{6182A34C-DD39-4B02-9C2A-43035735A6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58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3" name="Line 414">
                <a:extLst>
                  <a:ext uri="{FF2B5EF4-FFF2-40B4-BE49-F238E27FC236}">
                    <a16:creationId xmlns:a16="http://schemas.microsoft.com/office/drawing/2014/main" id="{7E359128-61E5-45A0-BCAF-FB7EDE80F3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4" name="Rectangle 415">
                <a:extLst>
                  <a:ext uri="{FF2B5EF4-FFF2-40B4-BE49-F238E27FC236}">
                    <a16:creationId xmlns:a16="http://schemas.microsoft.com/office/drawing/2014/main" id="{CD268EDB-D85D-44EE-A495-C193F204BA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61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5" name="Line 416">
                <a:extLst>
                  <a:ext uri="{FF2B5EF4-FFF2-40B4-BE49-F238E27FC236}">
                    <a16:creationId xmlns:a16="http://schemas.microsoft.com/office/drawing/2014/main" id="{60C95231-0EA8-4D4E-8373-06F39CB266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6" name="Rectangle 417">
                <a:extLst>
                  <a:ext uri="{FF2B5EF4-FFF2-40B4-BE49-F238E27FC236}">
                    <a16:creationId xmlns:a16="http://schemas.microsoft.com/office/drawing/2014/main" id="{BD89532D-6B7C-443B-A5EF-1E1CBA71C8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6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7" name="Line 418">
                <a:extLst>
                  <a:ext uri="{FF2B5EF4-FFF2-40B4-BE49-F238E27FC236}">
                    <a16:creationId xmlns:a16="http://schemas.microsoft.com/office/drawing/2014/main" id="{8605B370-87AD-44E1-AD57-825A88693A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8" name="Rectangle 419">
                <a:extLst>
                  <a:ext uri="{FF2B5EF4-FFF2-40B4-BE49-F238E27FC236}">
                    <a16:creationId xmlns:a16="http://schemas.microsoft.com/office/drawing/2014/main" id="{2F59DCC6-57F9-4F09-AA50-2BF45FABB7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67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9" name="Line 420">
                <a:extLst>
                  <a:ext uri="{FF2B5EF4-FFF2-40B4-BE49-F238E27FC236}">
                    <a16:creationId xmlns:a16="http://schemas.microsoft.com/office/drawing/2014/main" id="{FE11E1E1-CE0C-4A03-8885-2BC53D4E7E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0" name="Rectangle 421">
                <a:extLst>
                  <a:ext uri="{FF2B5EF4-FFF2-40B4-BE49-F238E27FC236}">
                    <a16:creationId xmlns:a16="http://schemas.microsoft.com/office/drawing/2014/main" id="{927FC839-EFBC-4754-9D1A-2EE13C45F3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70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1" name="Line 422">
                <a:extLst>
                  <a:ext uri="{FF2B5EF4-FFF2-40B4-BE49-F238E27FC236}">
                    <a16:creationId xmlns:a16="http://schemas.microsoft.com/office/drawing/2014/main" id="{9746F779-2391-49C7-9F77-74261D79EA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2" name="Rectangle 423">
                <a:extLst>
                  <a:ext uri="{FF2B5EF4-FFF2-40B4-BE49-F238E27FC236}">
                    <a16:creationId xmlns:a16="http://schemas.microsoft.com/office/drawing/2014/main" id="{AFA34E8E-C464-44E4-952D-5616A4F6DA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7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3" name="Line 424">
                <a:extLst>
                  <a:ext uri="{FF2B5EF4-FFF2-40B4-BE49-F238E27FC236}">
                    <a16:creationId xmlns:a16="http://schemas.microsoft.com/office/drawing/2014/main" id="{2122614D-5CF0-4005-B182-759A789499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4" name="Rectangle 425">
                <a:extLst>
                  <a:ext uri="{FF2B5EF4-FFF2-40B4-BE49-F238E27FC236}">
                    <a16:creationId xmlns:a16="http://schemas.microsoft.com/office/drawing/2014/main" id="{E7637CBD-8506-4A59-BD8E-916F4F9C9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7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5" name="Line 426">
                <a:extLst>
                  <a:ext uri="{FF2B5EF4-FFF2-40B4-BE49-F238E27FC236}">
                    <a16:creationId xmlns:a16="http://schemas.microsoft.com/office/drawing/2014/main" id="{DDBFB8C6-1767-4C75-B3AB-A29B9BBFE4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6" name="Rectangle 427">
                <a:extLst>
                  <a:ext uri="{FF2B5EF4-FFF2-40B4-BE49-F238E27FC236}">
                    <a16:creationId xmlns:a16="http://schemas.microsoft.com/office/drawing/2014/main" id="{D7DA7CE3-CC2A-4B75-B56E-3E5D7EE169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58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7" name="Line 428">
                <a:extLst>
                  <a:ext uri="{FF2B5EF4-FFF2-40B4-BE49-F238E27FC236}">
                    <a16:creationId xmlns:a16="http://schemas.microsoft.com/office/drawing/2014/main" id="{F59E275C-8FB5-4059-8519-FFEFDF26A6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8" name="Rectangle 429">
                <a:extLst>
                  <a:ext uri="{FF2B5EF4-FFF2-40B4-BE49-F238E27FC236}">
                    <a16:creationId xmlns:a16="http://schemas.microsoft.com/office/drawing/2014/main" id="{34EA74DF-E88E-4CFB-A470-C0445486ED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61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39" name="Line 430">
                <a:extLst>
                  <a:ext uri="{FF2B5EF4-FFF2-40B4-BE49-F238E27FC236}">
                    <a16:creationId xmlns:a16="http://schemas.microsoft.com/office/drawing/2014/main" id="{580F6923-1B0F-4B66-A5D6-CCF77C806B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0" name="Rectangle 431">
                <a:extLst>
                  <a:ext uri="{FF2B5EF4-FFF2-40B4-BE49-F238E27FC236}">
                    <a16:creationId xmlns:a16="http://schemas.microsoft.com/office/drawing/2014/main" id="{449034D8-959F-4DFC-B064-C7D5E94AD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6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1" name="Line 432">
                <a:extLst>
                  <a:ext uri="{FF2B5EF4-FFF2-40B4-BE49-F238E27FC236}">
                    <a16:creationId xmlns:a16="http://schemas.microsoft.com/office/drawing/2014/main" id="{38399D36-92A9-435F-89FC-F90E50A04D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2" name="Rectangle 433">
                <a:extLst>
                  <a:ext uri="{FF2B5EF4-FFF2-40B4-BE49-F238E27FC236}">
                    <a16:creationId xmlns:a16="http://schemas.microsoft.com/office/drawing/2014/main" id="{F6C79B6C-9159-4D28-A338-DF96A5D9A9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67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3" name="Line 434">
                <a:extLst>
                  <a:ext uri="{FF2B5EF4-FFF2-40B4-BE49-F238E27FC236}">
                    <a16:creationId xmlns:a16="http://schemas.microsoft.com/office/drawing/2014/main" id="{B6B590B4-0863-4303-B55B-C438D4BFC8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4" name="Rectangle 435">
                <a:extLst>
                  <a:ext uri="{FF2B5EF4-FFF2-40B4-BE49-F238E27FC236}">
                    <a16:creationId xmlns:a16="http://schemas.microsoft.com/office/drawing/2014/main" id="{DD3D3BDA-C9F4-435F-8CAF-851E20561A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70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5" name="Line 436">
                <a:extLst>
                  <a:ext uri="{FF2B5EF4-FFF2-40B4-BE49-F238E27FC236}">
                    <a16:creationId xmlns:a16="http://schemas.microsoft.com/office/drawing/2014/main" id="{0C68E7BB-019F-4196-B42D-6F60F376CD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6" name="Rectangle 437">
                <a:extLst>
                  <a:ext uri="{FF2B5EF4-FFF2-40B4-BE49-F238E27FC236}">
                    <a16:creationId xmlns:a16="http://schemas.microsoft.com/office/drawing/2014/main" id="{521A44C7-B650-4442-B708-05CDAFF0CF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7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7" name="Line 438">
                <a:extLst>
                  <a:ext uri="{FF2B5EF4-FFF2-40B4-BE49-F238E27FC236}">
                    <a16:creationId xmlns:a16="http://schemas.microsoft.com/office/drawing/2014/main" id="{BD30AEDE-B372-40FD-BEA0-FAB732104A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8" name="Rectangle 439">
                <a:extLst>
                  <a:ext uri="{FF2B5EF4-FFF2-40B4-BE49-F238E27FC236}">
                    <a16:creationId xmlns:a16="http://schemas.microsoft.com/office/drawing/2014/main" id="{63D34D0F-A92D-454D-946A-28E6D350A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7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49" name="Line 440">
                <a:extLst>
                  <a:ext uri="{FF2B5EF4-FFF2-40B4-BE49-F238E27FC236}">
                    <a16:creationId xmlns:a16="http://schemas.microsoft.com/office/drawing/2014/main" id="{B4C23B56-73BF-4FCB-BA16-CEA854F5F8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0" name="Rectangle 441">
                <a:extLst>
                  <a:ext uri="{FF2B5EF4-FFF2-40B4-BE49-F238E27FC236}">
                    <a16:creationId xmlns:a16="http://schemas.microsoft.com/office/drawing/2014/main" id="{772EBE96-924C-4E73-A5C4-F90CBAA573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58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1" name="Line 442">
                <a:extLst>
                  <a:ext uri="{FF2B5EF4-FFF2-40B4-BE49-F238E27FC236}">
                    <a16:creationId xmlns:a16="http://schemas.microsoft.com/office/drawing/2014/main" id="{4BF5EABB-5915-474E-BDFC-F909E1F967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2" name="Rectangle 443">
                <a:extLst>
                  <a:ext uri="{FF2B5EF4-FFF2-40B4-BE49-F238E27FC236}">
                    <a16:creationId xmlns:a16="http://schemas.microsoft.com/office/drawing/2014/main" id="{B29D16A6-70F2-47F7-9442-41B0F8BDFE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61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3" name="Line 444">
                <a:extLst>
                  <a:ext uri="{FF2B5EF4-FFF2-40B4-BE49-F238E27FC236}">
                    <a16:creationId xmlns:a16="http://schemas.microsoft.com/office/drawing/2014/main" id="{4C368C47-95D9-465C-9AE3-9BA17C951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4" name="Rectangle 445">
                <a:extLst>
                  <a:ext uri="{FF2B5EF4-FFF2-40B4-BE49-F238E27FC236}">
                    <a16:creationId xmlns:a16="http://schemas.microsoft.com/office/drawing/2014/main" id="{A14FE44C-D369-4AA4-8617-D34095FBE5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6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5" name="Line 446">
                <a:extLst>
                  <a:ext uri="{FF2B5EF4-FFF2-40B4-BE49-F238E27FC236}">
                    <a16:creationId xmlns:a16="http://schemas.microsoft.com/office/drawing/2014/main" id="{A1B81305-A4F3-4EF2-9858-221C56580D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6" name="Rectangle 447">
                <a:extLst>
                  <a:ext uri="{FF2B5EF4-FFF2-40B4-BE49-F238E27FC236}">
                    <a16:creationId xmlns:a16="http://schemas.microsoft.com/office/drawing/2014/main" id="{95994712-5075-4276-9D7F-AB51252BF6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67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7" name="Line 448">
                <a:extLst>
                  <a:ext uri="{FF2B5EF4-FFF2-40B4-BE49-F238E27FC236}">
                    <a16:creationId xmlns:a16="http://schemas.microsoft.com/office/drawing/2014/main" id="{5AE44A3A-68F9-4138-AA44-35CF1B441B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8" name="Rectangle 449">
                <a:extLst>
                  <a:ext uri="{FF2B5EF4-FFF2-40B4-BE49-F238E27FC236}">
                    <a16:creationId xmlns:a16="http://schemas.microsoft.com/office/drawing/2014/main" id="{7E931C1B-7844-4085-A99F-69EC24EA07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70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59" name="Line 450">
                <a:extLst>
                  <a:ext uri="{FF2B5EF4-FFF2-40B4-BE49-F238E27FC236}">
                    <a16:creationId xmlns:a16="http://schemas.microsoft.com/office/drawing/2014/main" id="{44EED74E-FA04-4BB6-AF93-B87133658D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0" name="Rectangle 451">
                <a:extLst>
                  <a:ext uri="{FF2B5EF4-FFF2-40B4-BE49-F238E27FC236}">
                    <a16:creationId xmlns:a16="http://schemas.microsoft.com/office/drawing/2014/main" id="{1E15FB4D-41DA-4F41-9D25-0338B7A86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7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1" name="Line 452">
                <a:extLst>
                  <a:ext uri="{FF2B5EF4-FFF2-40B4-BE49-F238E27FC236}">
                    <a16:creationId xmlns:a16="http://schemas.microsoft.com/office/drawing/2014/main" id="{28923473-AFB3-4AEF-A377-F1DCA63C0C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2" name="Rectangle 453">
                <a:extLst>
                  <a:ext uri="{FF2B5EF4-FFF2-40B4-BE49-F238E27FC236}">
                    <a16:creationId xmlns:a16="http://schemas.microsoft.com/office/drawing/2014/main" id="{25B4CEA0-4B14-415B-B64A-30438301AF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7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3" name="Line 454">
                <a:extLst>
                  <a:ext uri="{FF2B5EF4-FFF2-40B4-BE49-F238E27FC236}">
                    <a16:creationId xmlns:a16="http://schemas.microsoft.com/office/drawing/2014/main" id="{CEC1243E-991E-49EE-9BD0-3A1DE10ED5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4" name="Rectangle 455">
                <a:extLst>
                  <a:ext uri="{FF2B5EF4-FFF2-40B4-BE49-F238E27FC236}">
                    <a16:creationId xmlns:a16="http://schemas.microsoft.com/office/drawing/2014/main" id="{64B5D3CA-5642-4F5F-8D20-641FC9552B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5" name="Line 456">
                <a:extLst>
                  <a:ext uri="{FF2B5EF4-FFF2-40B4-BE49-F238E27FC236}">
                    <a16:creationId xmlns:a16="http://schemas.microsoft.com/office/drawing/2014/main" id="{4BE88901-45D9-4B99-BA80-9F213F9749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6" name="Rectangle 457">
                <a:extLst>
                  <a:ext uri="{FF2B5EF4-FFF2-40B4-BE49-F238E27FC236}">
                    <a16:creationId xmlns:a16="http://schemas.microsoft.com/office/drawing/2014/main" id="{81568DAC-0D2C-4485-A3F0-85C4D83A0B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7" name="Line 458">
                <a:extLst>
                  <a:ext uri="{FF2B5EF4-FFF2-40B4-BE49-F238E27FC236}">
                    <a16:creationId xmlns:a16="http://schemas.microsoft.com/office/drawing/2014/main" id="{9E167908-6C6D-4595-811E-37E27BC65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8" name="Rectangle 459">
                <a:extLst>
                  <a:ext uri="{FF2B5EF4-FFF2-40B4-BE49-F238E27FC236}">
                    <a16:creationId xmlns:a16="http://schemas.microsoft.com/office/drawing/2014/main" id="{053FEDB4-9FBE-48A5-A219-236A0836F7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69" name="Line 460">
                <a:extLst>
                  <a:ext uri="{FF2B5EF4-FFF2-40B4-BE49-F238E27FC236}">
                    <a16:creationId xmlns:a16="http://schemas.microsoft.com/office/drawing/2014/main" id="{69957C87-E415-47AE-9F8A-E1FBFC483A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0" name="Rectangle 461">
                <a:extLst>
                  <a:ext uri="{FF2B5EF4-FFF2-40B4-BE49-F238E27FC236}">
                    <a16:creationId xmlns:a16="http://schemas.microsoft.com/office/drawing/2014/main" id="{225A208E-83F8-42C5-B556-52992F60D0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1" name="Line 462">
                <a:extLst>
                  <a:ext uri="{FF2B5EF4-FFF2-40B4-BE49-F238E27FC236}">
                    <a16:creationId xmlns:a16="http://schemas.microsoft.com/office/drawing/2014/main" id="{718E7516-8ADB-48F9-86A3-4343888597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2" name="Rectangle 463">
                <a:extLst>
                  <a:ext uri="{FF2B5EF4-FFF2-40B4-BE49-F238E27FC236}">
                    <a16:creationId xmlns:a16="http://schemas.microsoft.com/office/drawing/2014/main" id="{42B077D2-D4C7-4076-8610-C9AD5BF7FB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3" name="Line 464">
                <a:extLst>
                  <a:ext uri="{FF2B5EF4-FFF2-40B4-BE49-F238E27FC236}">
                    <a16:creationId xmlns:a16="http://schemas.microsoft.com/office/drawing/2014/main" id="{C38B49B2-4EFF-492E-BBF6-E07A2CBF3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4" name="Rectangle 465">
                <a:extLst>
                  <a:ext uri="{FF2B5EF4-FFF2-40B4-BE49-F238E27FC236}">
                    <a16:creationId xmlns:a16="http://schemas.microsoft.com/office/drawing/2014/main" id="{74C1602D-48F5-479A-A14E-28E1E2266C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5" name="Line 466">
                <a:extLst>
                  <a:ext uri="{FF2B5EF4-FFF2-40B4-BE49-F238E27FC236}">
                    <a16:creationId xmlns:a16="http://schemas.microsoft.com/office/drawing/2014/main" id="{54F529FB-3220-4C3E-8BC0-9F6AE8BE9E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6" name="Rectangle 467">
                <a:extLst>
                  <a:ext uri="{FF2B5EF4-FFF2-40B4-BE49-F238E27FC236}">
                    <a16:creationId xmlns:a16="http://schemas.microsoft.com/office/drawing/2014/main" id="{E44629BC-E7DC-4C36-9C28-6F2691A0A2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7" name="Line 468">
                <a:extLst>
                  <a:ext uri="{FF2B5EF4-FFF2-40B4-BE49-F238E27FC236}">
                    <a16:creationId xmlns:a16="http://schemas.microsoft.com/office/drawing/2014/main" id="{D6EA7352-6860-4816-B2B7-AE74B40738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8" name="Rectangle 469">
                <a:extLst>
                  <a:ext uri="{FF2B5EF4-FFF2-40B4-BE49-F238E27FC236}">
                    <a16:creationId xmlns:a16="http://schemas.microsoft.com/office/drawing/2014/main" id="{CBD95646-993D-472F-9304-781BEEC6F9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79" name="Line 470">
                <a:extLst>
                  <a:ext uri="{FF2B5EF4-FFF2-40B4-BE49-F238E27FC236}">
                    <a16:creationId xmlns:a16="http://schemas.microsoft.com/office/drawing/2014/main" id="{A26EF338-DE21-4EF4-A1B4-89C40BFCA3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0" name="Rectangle 471">
                <a:extLst>
                  <a:ext uri="{FF2B5EF4-FFF2-40B4-BE49-F238E27FC236}">
                    <a16:creationId xmlns:a16="http://schemas.microsoft.com/office/drawing/2014/main" id="{BAD0883C-1460-4F9D-908B-2E57F10416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1" name="Line 472">
                <a:extLst>
                  <a:ext uri="{FF2B5EF4-FFF2-40B4-BE49-F238E27FC236}">
                    <a16:creationId xmlns:a16="http://schemas.microsoft.com/office/drawing/2014/main" id="{59429319-5F0C-426C-BD1B-BD5799712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2" name="Rectangle 473">
                <a:extLst>
                  <a:ext uri="{FF2B5EF4-FFF2-40B4-BE49-F238E27FC236}">
                    <a16:creationId xmlns:a16="http://schemas.microsoft.com/office/drawing/2014/main" id="{04C06C5B-6AC5-4254-A88B-AC239C1139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3" name="Line 474">
                <a:extLst>
                  <a:ext uri="{FF2B5EF4-FFF2-40B4-BE49-F238E27FC236}">
                    <a16:creationId xmlns:a16="http://schemas.microsoft.com/office/drawing/2014/main" id="{699410CC-AE00-49BB-8A87-72064A9B7A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4" name="Rectangle 475">
                <a:extLst>
                  <a:ext uri="{FF2B5EF4-FFF2-40B4-BE49-F238E27FC236}">
                    <a16:creationId xmlns:a16="http://schemas.microsoft.com/office/drawing/2014/main" id="{035BB199-16F1-496A-8A52-0447FA289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5" name="Line 476">
                <a:extLst>
                  <a:ext uri="{FF2B5EF4-FFF2-40B4-BE49-F238E27FC236}">
                    <a16:creationId xmlns:a16="http://schemas.microsoft.com/office/drawing/2014/main" id="{54D27904-8588-499A-A1FF-30291C7E5F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6" name="Rectangle 477">
                <a:extLst>
                  <a:ext uri="{FF2B5EF4-FFF2-40B4-BE49-F238E27FC236}">
                    <a16:creationId xmlns:a16="http://schemas.microsoft.com/office/drawing/2014/main" id="{DE1A7FF5-9899-4E63-86F2-819308F2F2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7" name="Line 478">
                <a:extLst>
                  <a:ext uri="{FF2B5EF4-FFF2-40B4-BE49-F238E27FC236}">
                    <a16:creationId xmlns:a16="http://schemas.microsoft.com/office/drawing/2014/main" id="{3D44DF4D-4DA1-4F57-A3ED-0ADEB4C1E9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8" name="Rectangle 479">
                <a:extLst>
                  <a:ext uri="{FF2B5EF4-FFF2-40B4-BE49-F238E27FC236}">
                    <a16:creationId xmlns:a16="http://schemas.microsoft.com/office/drawing/2014/main" id="{FDC1A57F-E17B-44B7-9C0C-B3761A27E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9" name="Line 480">
                <a:extLst>
                  <a:ext uri="{FF2B5EF4-FFF2-40B4-BE49-F238E27FC236}">
                    <a16:creationId xmlns:a16="http://schemas.microsoft.com/office/drawing/2014/main" id="{95D5A6FF-869E-46ED-AD42-481AC334B8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0" name="Rectangle 481">
                <a:extLst>
                  <a:ext uri="{FF2B5EF4-FFF2-40B4-BE49-F238E27FC236}">
                    <a16:creationId xmlns:a16="http://schemas.microsoft.com/office/drawing/2014/main" id="{2BB4F691-1019-4C7B-970B-E485A421E9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1" name="Line 482">
                <a:extLst>
                  <a:ext uri="{FF2B5EF4-FFF2-40B4-BE49-F238E27FC236}">
                    <a16:creationId xmlns:a16="http://schemas.microsoft.com/office/drawing/2014/main" id="{C2D24B89-5E54-439A-A203-80370DC7AB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2" name="Rectangle 483">
                <a:extLst>
                  <a:ext uri="{FF2B5EF4-FFF2-40B4-BE49-F238E27FC236}">
                    <a16:creationId xmlns:a16="http://schemas.microsoft.com/office/drawing/2014/main" id="{94311DAC-D3BD-4EF2-A4BD-131B8753BF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3" name="Line 484">
                <a:extLst>
                  <a:ext uri="{FF2B5EF4-FFF2-40B4-BE49-F238E27FC236}">
                    <a16:creationId xmlns:a16="http://schemas.microsoft.com/office/drawing/2014/main" id="{27915C1C-10FD-4D0F-A558-AAC76AAF1E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4" name="Rectangle 485">
                <a:extLst>
                  <a:ext uri="{FF2B5EF4-FFF2-40B4-BE49-F238E27FC236}">
                    <a16:creationId xmlns:a16="http://schemas.microsoft.com/office/drawing/2014/main" id="{7CAFBFBA-490B-49D5-9E11-8AD28DC7EB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5" name="Line 486">
                <a:extLst>
                  <a:ext uri="{FF2B5EF4-FFF2-40B4-BE49-F238E27FC236}">
                    <a16:creationId xmlns:a16="http://schemas.microsoft.com/office/drawing/2014/main" id="{A796BD89-B268-4D50-B688-DF963D6B79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6" name="Rectangle 487">
                <a:extLst>
                  <a:ext uri="{FF2B5EF4-FFF2-40B4-BE49-F238E27FC236}">
                    <a16:creationId xmlns:a16="http://schemas.microsoft.com/office/drawing/2014/main" id="{7C921A27-F69F-4B2E-BBE8-170E01A3B1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7" name="Line 488">
                <a:extLst>
                  <a:ext uri="{FF2B5EF4-FFF2-40B4-BE49-F238E27FC236}">
                    <a16:creationId xmlns:a16="http://schemas.microsoft.com/office/drawing/2014/main" id="{F0F243CD-906C-47E7-B0A5-F1F1F2E16C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8" name="Rectangle 489">
                <a:extLst>
                  <a:ext uri="{FF2B5EF4-FFF2-40B4-BE49-F238E27FC236}">
                    <a16:creationId xmlns:a16="http://schemas.microsoft.com/office/drawing/2014/main" id="{B74FD761-1D03-4C45-9793-EC0029CEDF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99" name="Line 490">
                <a:extLst>
                  <a:ext uri="{FF2B5EF4-FFF2-40B4-BE49-F238E27FC236}">
                    <a16:creationId xmlns:a16="http://schemas.microsoft.com/office/drawing/2014/main" id="{ADE9CC64-4108-4024-A949-73FC5289EC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0" name="Rectangle 491">
                <a:extLst>
                  <a:ext uri="{FF2B5EF4-FFF2-40B4-BE49-F238E27FC236}">
                    <a16:creationId xmlns:a16="http://schemas.microsoft.com/office/drawing/2014/main" id="{E3B2B7F7-15B3-472D-9107-9050546975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1" name="Line 492">
                <a:extLst>
                  <a:ext uri="{FF2B5EF4-FFF2-40B4-BE49-F238E27FC236}">
                    <a16:creationId xmlns:a16="http://schemas.microsoft.com/office/drawing/2014/main" id="{CE8EDE3F-55AB-4747-8305-B283FFEE47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2" name="Rectangle 493">
                <a:extLst>
                  <a:ext uri="{FF2B5EF4-FFF2-40B4-BE49-F238E27FC236}">
                    <a16:creationId xmlns:a16="http://schemas.microsoft.com/office/drawing/2014/main" id="{47BB4D9A-2E22-4C80-828F-03F09426F5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3" name="Line 494">
                <a:extLst>
                  <a:ext uri="{FF2B5EF4-FFF2-40B4-BE49-F238E27FC236}">
                    <a16:creationId xmlns:a16="http://schemas.microsoft.com/office/drawing/2014/main" id="{F695BD90-0F74-4CE7-A856-B652E7A5A4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4" name="Rectangle 495">
                <a:extLst>
                  <a:ext uri="{FF2B5EF4-FFF2-40B4-BE49-F238E27FC236}">
                    <a16:creationId xmlns:a16="http://schemas.microsoft.com/office/drawing/2014/main" id="{5195B930-9667-4EBE-9C7D-FE9E4F845D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5" name="Line 496">
                <a:extLst>
                  <a:ext uri="{FF2B5EF4-FFF2-40B4-BE49-F238E27FC236}">
                    <a16:creationId xmlns:a16="http://schemas.microsoft.com/office/drawing/2014/main" id="{CD0C6EF7-1FA1-47C4-A190-1A81D4F45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6" name="Rectangle 497">
                <a:extLst>
                  <a:ext uri="{FF2B5EF4-FFF2-40B4-BE49-F238E27FC236}">
                    <a16:creationId xmlns:a16="http://schemas.microsoft.com/office/drawing/2014/main" id="{61798712-2A5B-4015-A379-C873DF9C6E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7" name="Line 498">
                <a:extLst>
                  <a:ext uri="{FF2B5EF4-FFF2-40B4-BE49-F238E27FC236}">
                    <a16:creationId xmlns:a16="http://schemas.microsoft.com/office/drawing/2014/main" id="{6B5106D6-2DFB-4DD2-9AC3-1718A0C0AC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8" name="Rectangle 499">
                <a:extLst>
                  <a:ext uri="{FF2B5EF4-FFF2-40B4-BE49-F238E27FC236}">
                    <a16:creationId xmlns:a16="http://schemas.microsoft.com/office/drawing/2014/main" id="{0A8F1D9E-369A-42D2-B5D6-D14A9AA83D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09" name="Line 500">
                <a:extLst>
                  <a:ext uri="{FF2B5EF4-FFF2-40B4-BE49-F238E27FC236}">
                    <a16:creationId xmlns:a16="http://schemas.microsoft.com/office/drawing/2014/main" id="{B1C1745C-2A4E-40D7-83DA-722FA23ED0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0" name="Rectangle 501">
                <a:extLst>
                  <a:ext uri="{FF2B5EF4-FFF2-40B4-BE49-F238E27FC236}">
                    <a16:creationId xmlns:a16="http://schemas.microsoft.com/office/drawing/2014/main" id="{73C09560-C2CB-4DDC-840B-0747B5EF19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1" name="Line 502">
                <a:extLst>
                  <a:ext uri="{FF2B5EF4-FFF2-40B4-BE49-F238E27FC236}">
                    <a16:creationId xmlns:a16="http://schemas.microsoft.com/office/drawing/2014/main" id="{9D737F81-EF68-49F8-95F4-65472DFC6C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2" name="Rectangle 503">
                <a:extLst>
                  <a:ext uri="{FF2B5EF4-FFF2-40B4-BE49-F238E27FC236}">
                    <a16:creationId xmlns:a16="http://schemas.microsoft.com/office/drawing/2014/main" id="{638F8A8A-E7DE-43A7-8B96-DAF788A451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3" name="Line 504">
                <a:extLst>
                  <a:ext uri="{FF2B5EF4-FFF2-40B4-BE49-F238E27FC236}">
                    <a16:creationId xmlns:a16="http://schemas.microsoft.com/office/drawing/2014/main" id="{54C516F2-3D63-46CE-B0A1-958C670185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4" name="Rectangle 505">
                <a:extLst>
                  <a:ext uri="{FF2B5EF4-FFF2-40B4-BE49-F238E27FC236}">
                    <a16:creationId xmlns:a16="http://schemas.microsoft.com/office/drawing/2014/main" id="{98EADB3D-850E-4CE0-828E-46FC610931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5" name="Line 506">
                <a:extLst>
                  <a:ext uri="{FF2B5EF4-FFF2-40B4-BE49-F238E27FC236}">
                    <a16:creationId xmlns:a16="http://schemas.microsoft.com/office/drawing/2014/main" id="{05221398-B655-43E1-8783-4DC2FFA0A3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6" name="Rectangle 507">
                <a:extLst>
                  <a:ext uri="{FF2B5EF4-FFF2-40B4-BE49-F238E27FC236}">
                    <a16:creationId xmlns:a16="http://schemas.microsoft.com/office/drawing/2014/main" id="{ABB8E410-4301-4CBC-9750-BD345F6A15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7" name="Line 508">
                <a:extLst>
                  <a:ext uri="{FF2B5EF4-FFF2-40B4-BE49-F238E27FC236}">
                    <a16:creationId xmlns:a16="http://schemas.microsoft.com/office/drawing/2014/main" id="{FCAC3401-C14A-4B62-AA15-535EDFB7D6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8" name="Rectangle 509">
                <a:extLst>
                  <a:ext uri="{FF2B5EF4-FFF2-40B4-BE49-F238E27FC236}">
                    <a16:creationId xmlns:a16="http://schemas.microsoft.com/office/drawing/2014/main" id="{8AE2BCA0-DA48-4753-9B12-05F2843818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19" name="Line 510">
                <a:extLst>
                  <a:ext uri="{FF2B5EF4-FFF2-40B4-BE49-F238E27FC236}">
                    <a16:creationId xmlns:a16="http://schemas.microsoft.com/office/drawing/2014/main" id="{574CEE67-B2DF-4930-A99E-EE02820DF5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0" name="Rectangle 511">
                <a:extLst>
                  <a:ext uri="{FF2B5EF4-FFF2-40B4-BE49-F238E27FC236}">
                    <a16:creationId xmlns:a16="http://schemas.microsoft.com/office/drawing/2014/main" id="{4FB4A55F-93BC-4235-A1A3-E814B0CADC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1" name="Line 512">
                <a:extLst>
                  <a:ext uri="{FF2B5EF4-FFF2-40B4-BE49-F238E27FC236}">
                    <a16:creationId xmlns:a16="http://schemas.microsoft.com/office/drawing/2014/main" id="{C9F9EB91-80C3-4E08-84CA-E8668892B4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2" name="Rectangle 513">
                <a:extLst>
                  <a:ext uri="{FF2B5EF4-FFF2-40B4-BE49-F238E27FC236}">
                    <a16:creationId xmlns:a16="http://schemas.microsoft.com/office/drawing/2014/main" id="{2BEB1519-99F5-4D45-B405-1904E74B3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3" name="Line 514">
                <a:extLst>
                  <a:ext uri="{FF2B5EF4-FFF2-40B4-BE49-F238E27FC236}">
                    <a16:creationId xmlns:a16="http://schemas.microsoft.com/office/drawing/2014/main" id="{5203CB39-C186-454E-9651-80489DB440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4" name="Rectangle 515">
                <a:extLst>
                  <a:ext uri="{FF2B5EF4-FFF2-40B4-BE49-F238E27FC236}">
                    <a16:creationId xmlns:a16="http://schemas.microsoft.com/office/drawing/2014/main" id="{7B4BF88D-B244-4C25-AB4E-0F27DC0D6A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5" name="Line 516">
                <a:extLst>
                  <a:ext uri="{FF2B5EF4-FFF2-40B4-BE49-F238E27FC236}">
                    <a16:creationId xmlns:a16="http://schemas.microsoft.com/office/drawing/2014/main" id="{E9131509-0F13-4548-B1F7-5DD86BCD3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6" name="Rectangle 517">
                <a:extLst>
                  <a:ext uri="{FF2B5EF4-FFF2-40B4-BE49-F238E27FC236}">
                    <a16:creationId xmlns:a16="http://schemas.microsoft.com/office/drawing/2014/main" id="{32692FA7-46E9-4330-9DE5-36072648E2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7" name="Line 518">
                <a:extLst>
                  <a:ext uri="{FF2B5EF4-FFF2-40B4-BE49-F238E27FC236}">
                    <a16:creationId xmlns:a16="http://schemas.microsoft.com/office/drawing/2014/main" id="{97148A44-5D63-47FA-96B7-FE2FA44AAD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8" name="Rectangle 519">
                <a:extLst>
                  <a:ext uri="{FF2B5EF4-FFF2-40B4-BE49-F238E27FC236}">
                    <a16:creationId xmlns:a16="http://schemas.microsoft.com/office/drawing/2014/main" id="{53135957-7EC9-4E89-81FA-48D292F4F6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9" name="Line 520">
                <a:extLst>
                  <a:ext uri="{FF2B5EF4-FFF2-40B4-BE49-F238E27FC236}">
                    <a16:creationId xmlns:a16="http://schemas.microsoft.com/office/drawing/2014/main" id="{4E1555CA-207C-4763-98B1-759FB2DE5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0" name="Rectangle 521">
                <a:extLst>
                  <a:ext uri="{FF2B5EF4-FFF2-40B4-BE49-F238E27FC236}">
                    <a16:creationId xmlns:a16="http://schemas.microsoft.com/office/drawing/2014/main" id="{C0A7EA8F-8A7B-4AB9-8C0C-EB9AB59D27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1" name="Line 522">
                <a:extLst>
                  <a:ext uri="{FF2B5EF4-FFF2-40B4-BE49-F238E27FC236}">
                    <a16:creationId xmlns:a16="http://schemas.microsoft.com/office/drawing/2014/main" id="{64171B27-D4FC-4B46-9838-AC053B7EC9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2" name="Rectangle 523">
                <a:extLst>
                  <a:ext uri="{FF2B5EF4-FFF2-40B4-BE49-F238E27FC236}">
                    <a16:creationId xmlns:a16="http://schemas.microsoft.com/office/drawing/2014/main" id="{15720282-6668-4EA6-A3CE-14DCEF000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3" name="Line 524">
                <a:extLst>
                  <a:ext uri="{FF2B5EF4-FFF2-40B4-BE49-F238E27FC236}">
                    <a16:creationId xmlns:a16="http://schemas.microsoft.com/office/drawing/2014/main" id="{E63074B6-BD23-4513-BA40-ED66783A41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4" name="Rectangle 525">
                <a:extLst>
                  <a:ext uri="{FF2B5EF4-FFF2-40B4-BE49-F238E27FC236}">
                    <a16:creationId xmlns:a16="http://schemas.microsoft.com/office/drawing/2014/main" id="{435A1AC3-E972-4D68-928A-A4D366901C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5" name="Line 526">
                <a:extLst>
                  <a:ext uri="{FF2B5EF4-FFF2-40B4-BE49-F238E27FC236}">
                    <a16:creationId xmlns:a16="http://schemas.microsoft.com/office/drawing/2014/main" id="{8D4EF44D-7EA1-4E77-B0E2-64AA448C1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6" name="Rectangle 527">
                <a:extLst>
                  <a:ext uri="{FF2B5EF4-FFF2-40B4-BE49-F238E27FC236}">
                    <a16:creationId xmlns:a16="http://schemas.microsoft.com/office/drawing/2014/main" id="{6BAF4DFB-D02F-4C4B-A5B8-8BEB46E658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7" name="Line 528">
                <a:extLst>
                  <a:ext uri="{FF2B5EF4-FFF2-40B4-BE49-F238E27FC236}">
                    <a16:creationId xmlns:a16="http://schemas.microsoft.com/office/drawing/2014/main" id="{09D6F190-F400-4C37-8E08-6903147537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8" name="Rectangle 529">
                <a:extLst>
                  <a:ext uri="{FF2B5EF4-FFF2-40B4-BE49-F238E27FC236}">
                    <a16:creationId xmlns:a16="http://schemas.microsoft.com/office/drawing/2014/main" id="{055AB37A-8A1F-44AE-9C13-7F1F6ED94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39" name="Line 530">
                <a:extLst>
                  <a:ext uri="{FF2B5EF4-FFF2-40B4-BE49-F238E27FC236}">
                    <a16:creationId xmlns:a16="http://schemas.microsoft.com/office/drawing/2014/main" id="{0B94B40E-A9CC-4681-B55E-72A17387CD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0" name="Rectangle 531">
                <a:extLst>
                  <a:ext uri="{FF2B5EF4-FFF2-40B4-BE49-F238E27FC236}">
                    <a16:creationId xmlns:a16="http://schemas.microsoft.com/office/drawing/2014/main" id="{AB03C61D-0163-4535-92AC-3D033A8CBF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1" name="Line 532">
                <a:extLst>
                  <a:ext uri="{FF2B5EF4-FFF2-40B4-BE49-F238E27FC236}">
                    <a16:creationId xmlns:a16="http://schemas.microsoft.com/office/drawing/2014/main" id="{AABE0B45-336E-487B-A5BF-082E4D25A3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2" name="Rectangle 533">
                <a:extLst>
                  <a:ext uri="{FF2B5EF4-FFF2-40B4-BE49-F238E27FC236}">
                    <a16:creationId xmlns:a16="http://schemas.microsoft.com/office/drawing/2014/main" id="{71845E4B-98E8-4D38-8DCB-3445E62DB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3" name="Line 534">
                <a:extLst>
                  <a:ext uri="{FF2B5EF4-FFF2-40B4-BE49-F238E27FC236}">
                    <a16:creationId xmlns:a16="http://schemas.microsoft.com/office/drawing/2014/main" id="{A28DCD0D-3C4F-476E-BE38-92F269E98C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4" name="Rectangle 535">
                <a:extLst>
                  <a:ext uri="{FF2B5EF4-FFF2-40B4-BE49-F238E27FC236}">
                    <a16:creationId xmlns:a16="http://schemas.microsoft.com/office/drawing/2014/main" id="{E4A8D706-F20B-43E1-93DA-07E714F175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5" name="Line 536">
                <a:extLst>
                  <a:ext uri="{FF2B5EF4-FFF2-40B4-BE49-F238E27FC236}">
                    <a16:creationId xmlns:a16="http://schemas.microsoft.com/office/drawing/2014/main" id="{ADBA9502-89C2-4B63-8115-445F5579A5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6" name="Rectangle 537">
                <a:extLst>
                  <a:ext uri="{FF2B5EF4-FFF2-40B4-BE49-F238E27FC236}">
                    <a16:creationId xmlns:a16="http://schemas.microsoft.com/office/drawing/2014/main" id="{B9FBE798-44CA-4253-83BA-4DD2D43D41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7" name="Line 538">
                <a:extLst>
                  <a:ext uri="{FF2B5EF4-FFF2-40B4-BE49-F238E27FC236}">
                    <a16:creationId xmlns:a16="http://schemas.microsoft.com/office/drawing/2014/main" id="{4BE27F69-2C63-4A5A-8F9D-602889190B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8" name="Rectangle 539">
                <a:extLst>
                  <a:ext uri="{FF2B5EF4-FFF2-40B4-BE49-F238E27FC236}">
                    <a16:creationId xmlns:a16="http://schemas.microsoft.com/office/drawing/2014/main" id="{9A9A1556-8AE6-4320-A208-831D34B5F1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49" name="Line 540">
                <a:extLst>
                  <a:ext uri="{FF2B5EF4-FFF2-40B4-BE49-F238E27FC236}">
                    <a16:creationId xmlns:a16="http://schemas.microsoft.com/office/drawing/2014/main" id="{2775311D-E960-4233-8CC4-74A3A724B5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0" name="Rectangle 541">
                <a:extLst>
                  <a:ext uri="{FF2B5EF4-FFF2-40B4-BE49-F238E27FC236}">
                    <a16:creationId xmlns:a16="http://schemas.microsoft.com/office/drawing/2014/main" id="{825C45DB-99DE-4B88-B18F-CFD7FA1203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1" name="Line 542">
                <a:extLst>
                  <a:ext uri="{FF2B5EF4-FFF2-40B4-BE49-F238E27FC236}">
                    <a16:creationId xmlns:a16="http://schemas.microsoft.com/office/drawing/2014/main" id="{62DD6161-9029-4436-B973-C15EE18B85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2" name="Rectangle 543">
                <a:extLst>
                  <a:ext uri="{FF2B5EF4-FFF2-40B4-BE49-F238E27FC236}">
                    <a16:creationId xmlns:a16="http://schemas.microsoft.com/office/drawing/2014/main" id="{E62C320D-12D6-41CC-9431-DCED1FEA52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3" name="Line 544">
                <a:extLst>
                  <a:ext uri="{FF2B5EF4-FFF2-40B4-BE49-F238E27FC236}">
                    <a16:creationId xmlns:a16="http://schemas.microsoft.com/office/drawing/2014/main" id="{7C3DB6EF-C4BC-46BD-9126-B3DEB89B9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4" name="Rectangle 545">
                <a:extLst>
                  <a:ext uri="{FF2B5EF4-FFF2-40B4-BE49-F238E27FC236}">
                    <a16:creationId xmlns:a16="http://schemas.microsoft.com/office/drawing/2014/main" id="{73A4CE02-5DD6-4520-9E67-269ADC8B8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5" name="Line 546">
                <a:extLst>
                  <a:ext uri="{FF2B5EF4-FFF2-40B4-BE49-F238E27FC236}">
                    <a16:creationId xmlns:a16="http://schemas.microsoft.com/office/drawing/2014/main" id="{9EF4BA7D-BDAD-4D4D-BCAA-88F435108C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6" name="Rectangle 547">
                <a:extLst>
                  <a:ext uri="{FF2B5EF4-FFF2-40B4-BE49-F238E27FC236}">
                    <a16:creationId xmlns:a16="http://schemas.microsoft.com/office/drawing/2014/main" id="{83B27769-07A0-4257-9D34-D774EEFB9F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7" name="Line 548">
                <a:extLst>
                  <a:ext uri="{FF2B5EF4-FFF2-40B4-BE49-F238E27FC236}">
                    <a16:creationId xmlns:a16="http://schemas.microsoft.com/office/drawing/2014/main" id="{5AE8A97E-79D9-47E0-9B65-E6C00F68B1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8" name="Rectangle 549">
                <a:extLst>
                  <a:ext uri="{FF2B5EF4-FFF2-40B4-BE49-F238E27FC236}">
                    <a16:creationId xmlns:a16="http://schemas.microsoft.com/office/drawing/2014/main" id="{4623AE6B-CFAC-42E2-9F37-107F5F4179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59" name="Line 550">
                <a:extLst>
                  <a:ext uri="{FF2B5EF4-FFF2-40B4-BE49-F238E27FC236}">
                    <a16:creationId xmlns:a16="http://schemas.microsoft.com/office/drawing/2014/main" id="{A779CA4B-FFD7-4C7B-8740-6AAD14E7B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0" name="Rectangle 551">
                <a:extLst>
                  <a:ext uri="{FF2B5EF4-FFF2-40B4-BE49-F238E27FC236}">
                    <a16:creationId xmlns:a16="http://schemas.microsoft.com/office/drawing/2014/main" id="{0FF08BA9-E5E5-4DD8-8434-66D8694467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1" name="Line 552">
                <a:extLst>
                  <a:ext uri="{FF2B5EF4-FFF2-40B4-BE49-F238E27FC236}">
                    <a16:creationId xmlns:a16="http://schemas.microsoft.com/office/drawing/2014/main" id="{91B90EFA-C486-481E-98CB-4FBDAB6A17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2" name="Rectangle 553">
                <a:extLst>
                  <a:ext uri="{FF2B5EF4-FFF2-40B4-BE49-F238E27FC236}">
                    <a16:creationId xmlns:a16="http://schemas.microsoft.com/office/drawing/2014/main" id="{CB633C60-4E4E-4499-8510-6EA04C1862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3" name="Line 554">
                <a:extLst>
                  <a:ext uri="{FF2B5EF4-FFF2-40B4-BE49-F238E27FC236}">
                    <a16:creationId xmlns:a16="http://schemas.microsoft.com/office/drawing/2014/main" id="{8B2BEB1F-2EC2-4152-8AE3-83B20B1DD7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4" name="Rectangle 555">
                <a:extLst>
                  <a:ext uri="{FF2B5EF4-FFF2-40B4-BE49-F238E27FC236}">
                    <a16:creationId xmlns:a16="http://schemas.microsoft.com/office/drawing/2014/main" id="{1ED9A4C3-625D-43E8-A3F8-165D26441B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5" name="Line 556">
                <a:extLst>
                  <a:ext uri="{FF2B5EF4-FFF2-40B4-BE49-F238E27FC236}">
                    <a16:creationId xmlns:a16="http://schemas.microsoft.com/office/drawing/2014/main" id="{7D229F00-06E2-4CD4-9C52-58C072A500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6" name="Rectangle 557">
                <a:extLst>
                  <a:ext uri="{FF2B5EF4-FFF2-40B4-BE49-F238E27FC236}">
                    <a16:creationId xmlns:a16="http://schemas.microsoft.com/office/drawing/2014/main" id="{FF69E246-5C02-40BB-A151-9ADCB9A6E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7" name="Line 558">
                <a:extLst>
                  <a:ext uri="{FF2B5EF4-FFF2-40B4-BE49-F238E27FC236}">
                    <a16:creationId xmlns:a16="http://schemas.microsoft.com/office/drawing/2014/main" id="{3FCC2CC6-6FC2-47CB-9675-197992A6C4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8" name="Rectangle 559">
                <a:extLst>
                  <a:ext uri="{FF2B5EF4-FFF2-40B4-BE49-F238E27FC236}">
                    <a16:creationId xmlns:a16="http://schemas.microsoft.com/office/drawing/2014/main" id="{21C4541B-6FC7-4128-82F6-427E3B4AB8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69" name="Line 560">
                <a:extLst>
                  <a:ext uri="{FF2B5EF4-FFF2-40B4-BE49-F238E27FC236}">
                    <a16:creationId xmlns:a16="http://schemas.microsoft.com/office/drawing/2014/main" id="{840EAE27-F669-4E48-9151-2BF92CD13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0" name="Rectangle 561">
                <a:extLst>
                  <a:ext uri="{FF2B5EF4-FFF2-40B4-BE49-F238E27FC236}">
                    <a16:creationId xmlns:a16="http://schemas.microsoft.com/office/drawing/2014/main" id="{600D5CF8-37AE-4870-87CE-F958C66436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1" name="Line 562">
                <a:extLst>
                  <a:ext uri="{FF2B5EF4-FFF2-40B4-BE49-F238E27FC236}">
                    <a16:creationId xmlns:a16="http://schemas.microsoft.com/office/drawing/2014/main" id="{5C2040EE-6298-4085-939A-556CE3D00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2" name="Rectangle 563">
                <a:extLst>
                  <a:ext uri="{FF2B5EF4-FFF2-40B4-BE49-F238E27FC236}">
                    <a16:creationId xmlns:a16="http://schemas.microsoft.com/office/drawing/2014/main" id="{1B51F43E-D2A4-4676-8DDC-D84EEC28E0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3" name="Line 564">
                <a:extLst>
                  <a:ext uri="{FF2B5EF4-FFF2-40B4-BE49-F238E27FC236}">
                    <a16:creationId xmlns:a16="http://schemas.microsoft.com/office/drawing/2014/main" id="{3025A921-9B14-4A58-9902-B2472CD98D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4" name="Rectangle 565">
                <a:extLst>
                  <a:ext uri="{FF2B5EF4-FFF2-40B4-BE49-F238E27FC236}">
                    <a16:creationId xmlns:a16="http://schemas.microsoft.com/office/drawing/2014/main" id="{F255663E-1867-44F8-860A-7F05D0EF3C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5" name="Line 566">
                <a:extLst>
                  <a:ext uri="{FF2B5EF4-FFF2-40B4-BE49-F238E27FC236}">
                    <a16:creationId xmlns:a16="http://schemas.microsoft.com/office/drawing/2014/main" id="{8E263F66-DAAA-41F7-AE8A-A7DF7A4BA8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6" name="Rectangle 567">
                <a:extLst>
                  <a:ext uri="{FF2B5EF4-FFF2-40B4-BE49-F238E27FC236}">
                    <a16:creationId xmlns:a16="http://schemas.microsoft.com/office/drawing/2014/main" id="{2B6BB558-3539-4EEB-B920-1A1C19A4D9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7" name="Line 568">
                <a:extLst>
                  <a:ext uri="{FF2B5EF4-FFF2-40B4-BE49-F238E27FC236}">
                    <a16:creationId xmlns:a16="http://schemas.microsoft.com/office/drawing/2014/main" id="{5A0C0767-09C4-4EF3-9E18-4583520355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8" name="Rectangle 569">
                <a:extLst>
                  <a:ext uri="{FF2B5EF4-FFF2-40B4-BE49-F238E27FC236}">
                    <a16:creationId xmlns:a16="http://schemas.microsoft.com/office/drawing/2014/main" id="{1513DF1D-A4C3-4EFD-8CFE-23DF25EAC8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79" name="Line 570">
                <a:extLst>
                  <a:ext uri="{FF2B5EF4-FFF2-40B4-BE49-F238E27FC236}">
                    <a16:creationId xmlns:a16="http://schemas.microsoft.com/office/drawing/2014/main" id="{0C905468-A101-4826-BC83-0FDD709F7B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0" name="Rectangle 571">
                <a:extLst>
                  <a:ext uri="{FF2B5EF4-FFF2-40B4-BE49-F238E27FC236}">
                    <a16:creationId xmlns:a16="http://schemas.microsoft.com/office/drawing/2014/main" id="{4C28FF20-C54F-4451-94FB-699290C5E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1" name="Line 572">
                <a:extLst>
                  <a:ext uri="{FF2B5EF4-FFF2-40B4-BE49-F238E27FC236}">
                    <a16:creationId xmlns:a16="http://schemas.microsoft.com/office/drawing/2014/main" id="{0322DE48-4667-46FE-915E-BE8F46E6BE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2" name="Rectangle 573">
                <a:extLst>
                  <a:ext uri="{FF2B5EF4-FFF2-40B4-BE49-F238E27FC236}">
                    <a16:creationId xmlns:a16="http://schemas.microsoft.com/office/drawing/2014/main" id="{1B937B14-0ED8-4A34-B86B-C73BBE2D8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3" name="Line 574">
                <a:extLst>
                  <a:ext uri="{FF2B5EF4-FFF2-40B4-BE49-F238E27FC236}">
                    <a16:creationId xmlns:a16="http://schemas.microsoft.com/office/drawing/2014/main" id="{310E1B99-564D-4BC7-BBA4-1BF95DEC2D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4" name="Rectangle 575">
                <a:extLst>
                  <a:ext uri="{FF2B5EF4-FFF2-40B4-BE49-F238E27FC236}">
                    <a16:creationId xmlns:a16="http://schemas.microsoft.com/office/drawing/2014/main" id="{B83F88B6-C5B5-48DC-A31A-49BE1B16EA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5" name="Line 576">
                <a:extLst>
                  <a:ext uri="{FF2B5EF4-FFF2-40B4-BE49-F238E27FC236}">
                    <a16:creationId xmlns:a16="http://schemas.microsoft.com/office/drawing/2014/main" id="{3B8EE89C-5B25-440B-9F28-F06D31DD94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6" name="Rectangle 577">
                <a:extLst>
                  <a:ext uri="{FF2B5EF4-FFF2-40B4-BE49-F238E27FC236}">
                    <a16:creationId xmlns:a16="http://schemas.microsoft.com/office/drawing/2014/main" id="{20B2FF54-41FC-4380-ABC4-E6867E182D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7" name="Line 578">
                <a:extLst>
                  <a:ext uri="{FF2B5EF4-FFF2-40B4-BE49-F238E27FC236}">
                    <a16:creationId xmlns:a16="http://schemas.microsoft.com/office/drawing/2014/main" id="{161F2F26-51E0-47E6-9D77-B1FF5B7547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8" name="Rectangle 579">
                <a:extLst>
                  <a:ext uri="{FF2B5EF4-FFF2-40B4-BE49-F238E27FC236}">
                    <a16:creationId xmlns:a16="http://schemas.microsoft.com/office/drawing/2014/main" id="{37404B26-EF4E-4AB3-9B40-0D0F46E874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9" name="Line 580">
                <a:extLst>
                  <a:ext uri="{FF2B5EF4-FFF2-40B4-BE49-F238E27FC236}">
                    <a16:creationId xmlns:a16="http://schemas.microsoft.com/office/drawing/2014/main" id="{FFB4ABD1-3CB0-4436-8BA3-47C07CF55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0" name="Rectangle 581">
                <a:extLst>
                  <a:ext uri="{FF2B5EF4-FFF2-40B4-BE49-F238E27FC236}">
                    <a16:creationId xmlns:a16="http://schemas.microsoft.com/office/drawing/2014/main" id="{2C229C9B-999A-49C3-A494-90E61D35A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1" name="Line 582">
                <a:extLst>
                  <a:ext uri="{FF2B5EF4-FFF2-40B4-BE49-F238E27FC236}">
                    <a16:creationId xmlns:a16="http://schemas.microsoft.com/office/drawing/2014/main" id="{E0B66898-DF01-4365-9CCF-DA1C81F643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2" name="Rectangle 583">
                <a:extLst>
                  <a:ext uri="{FF2B5EF4-FFF2-40B4-BE49-F238E27FC236}">
                    <a16:creationId xmlns:a16="http://schemas.microsoft.com/office/drawing/2014/main" id="{216D2367-EB29-450B-98DB-A5FD9557C2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3" name="Line 584">
                <a:extLst>
                  <a:ext uri="{FF2B5EF4-FFF2-40B4-BE49-F238E27FC236}">
                    <a16:creationId xmlns:a16="http://schemas.microsoft.com/office/drawing/2014/main" id="{259C271E-F110-4422-97B3-B01A33EC3F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4" name="Rectangle 585">
                <a:extLst>
                  <a:ext uri="{FF2B5EF4-FFF2-40B4-BE49-F238E27FC236}">
                    <a16:creationId xmlns:a16="http://schemas.microsoft.com/office/drawing/2014/main" id="{37D84D73-0AC7-4F57-9427-EC7BA59D11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5" name="Line 586">
                <a:extLst>
                  <a:ext uri="{FF2B5EF4-FFF2-40B4-BE49-F238E27FC236}">
                    <a16:creationId xmlns:a16="http://schemas.microsoft.com/office/drawing/2014/main" id="{A1C95CE3-6921-41BD-9899-029A7BDAA4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6" name="Rectangle 587">
                <a:extLst>
                  <a:ext uri="{FF2B5EF4-FFF2-40B4-BE49-F238E27FC236}">
                    <a16:creationId xmlns:a16="http://schemas.microsoft.com/office/drawing/2014/main" id="{EBD160CF-2EBE-4CF1-B6B2-E55FFF700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7" name="Line 588">
                <a:extLst>
                  <a:ext uri="{FF2B5EF4-FFF2-40B4-BE49-F238E27FC236}">
                    <a16:creationId xmlns:a16="http://schemas.microsoft.com/office/drawing/2014/main" id="{80D1B490-CE33-455A-A600-7FA7126F47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8" name="Rectangle 589">
                <a:extLst>
                  <a:ext uri="{FF2B5EF4-FFF2-40B4-BE49-F238E27FC236}">
                    <a16:creationId xmlns:a16="http://schemas.microsoft.com/office/drawing/2014/main" id="{AFBA7059-F9C7-48FA-A44E-436C6C871E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99" name="Line 590">
                <a:extLst>
                  <a:ext uri="{FF2B5EF4-FFF2-40B4-BE49-F238E27FC236}">
                    <a16:creationId xmlns:a16="http://schemas.microsoft.com/office/drawing/2014/main" id="{74D7281D-6615-49A4-8F33-36FC144869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0" name="Rectangle 591">
                <a:extLst>
                  <a:ext uri="{FF2B5EF4-FFF2-40B4-BE49-F238E27FC236}">
                    <a16:creationId xmlns:a16="http://schemas.microsoft.com/office/drawing/2014/main" id="{3B1FE87E-9AC3-47CE-9125-F8EC588E6C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1" name="Line 592">
                <a:extLst>
                  <a:ext uri="{FF2B5EF4-FFF2-40B4-BE49-F238E27FC236}">
                    <a16:creationId xmlns:a16="http://schemas.microsoft.com/office/drawing/2014/main" id="{A19E5850-6C7A-4063-BD94-6381E99733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2" name="Rectangle 593">
                <a:extLst>
                  <a:ext uri="{FF2B5EF4-FFF2-40B4-BE49-F238E27FC236}">
                    <a16:creationId xmlns:a16="http://schemas.microsoft.com/office/drawing/2014/main" id="{4B1C1E12-EED6-4C15-9B65-9E92BBEB75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3" name="Line 594">
                <a:extLst>
                  <a:ext uri="{FF2B5EF4-FFF2-40B4-BE49-F238E27FC236}">
                    <a16:creationId xmlns:a16="http://schemas.microsoft.com/office/drawing/2014/main" id="{A80B9739-A9B6-4FD5-A1FA-F0864980EB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58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4" name="Rectangle 595">
                <a:extLst>
                  <a:ext uri="{FF2B5EF4-FFF2-40B4-BE49-F238E27FC236}">
                    <a16:creationId xmlns:a16="http://schemas.microsoft.com/office/drawing/2014/main" id="{FA14F6A6-4384-4022-86AE-C703F55CEF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58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5" name="Line 596">
                <a:extLst>
                  <a:ext uri="{FF2B5EF4-FFF2-40B4-BE49-F238E27FC236}">
                    <a16:creationId xmlns:a16="http://schemas.microsoft.com/office/drawing/2014/main" id="{7A739C77-4579-4368-BA53-38A6C1B467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61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6" name="Rectangle 597">
                <a:extLst>
                  <a:ext uri="{FF2B5EF4-FFF2-40B4-BE49-F238E27FC236}">
                    <a16:creationId xmlns:a16="http://schemas.microsoft.com/office/drawing/2014/main" id="{2BF63AE6-60D5-4D81-AE2D-C8823E619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61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7" name="Line 598">
                <a:extLst>
                  <a:ext uri="{FF2B5EF4-FFF2-40B4-BE49-F238E27FC236}">
                    <a16:creationId xmlns:a16="http://schemas.microsoft.com/office/drawing/2014/main" id="{142C02D1-2373-4AF6-8449-0021F8EA17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6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8" name="Rectangle 599">
                <a:extLst>
                  <a:ext uri="{FF2B5EF4-FFF2-40B4-BE49-F238E27FC236}">
                    <a16:creationId xmlns:a16="http://schemas.microsoft.com/office/drawing/2014/main" id="{1F11C410-1BE0-4A28-84DE-2984E2ECD3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6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09" name="Line 600">
                <a:extLst>
                  <a:ext uri="{FF2B5EF4-FFF2-40B4-BE49-F238E27FC236}">
                    <a16:creationId xmlns:a16="http://schemas.microsoft.com/office/drawing/2014/main" id="{D9B7A196-C3B3-4BED-AF99-2C24F6EA54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67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0" name="Rectangle 601">
                <a:extLst>
                  <a:ext uri="{FF2B5EF4-FFF2-40B4-BE49-F238E27FC236}">
                    <a16:creationId xmlns:a16="http://schemas.microsoft.com/office/drawing/2014/main" id="{D026DE24-FCE3-4370-909D-82A9DC236A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67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1" name="Line 602">
                <a:extLst>
                  <a:ext uri="{FF2B5EF4-FFF2-40B4-BE49-F238E27FC236}">
                    <a16:creationId xmlns:a16="http://schemas.microsoft.com/office/drawing/2014/main" id="{217D89D6-7FC3-491D-8031-843EB8434E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70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2" name="Rectangle 603">
                <a:extLst>
                  <a:ext uri="{FF2B5EF4-FFF2-40B4-BE49-F238E27FC236}">
                    <a16:creationId xmlns:a16="http://schemas.microsoft.com/office/drawing/2014/main" id="{24F9151A-9C7A-475F-990B-448EC5A1DA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70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3" name="Line 604">
                <a:extLst>
                  <a:ext uri="{FF2B5EF4-FFF2-40B4-BE49-F238E27FC236}">
                    <a16:creationId xmlns:a16="http://schemas.microsoft.com/office/drawing/2014/main" id="{EA97AD75-7F3D-4AFB-BC4D-91D4C205B8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7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4" name="Rectangle 605">
                <a:extLst>
                  <a:ext uri="{FF2B5EF4-FFF2-40B4-BE49-F238E27FC236}">
                    <a16:creationId xmlns:a16="http://schemas.microsoft.com/office/drawing/2014/main" id="{BE770556-CBBE-4019-A418-87609D7875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7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5" name="Line 606">
                <a:extLst>
                  <a:ext uri="{FF2B5EF4-FFF2-40B4-BE49-F238E27FC236}">
                    <a16:creationId xmlns:a16="http://schemas.microsoft.com/office/drawing/2014/main" id="{5F68CD6A-1ED5-4FE7-964B-BC20E4FB9C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7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6" name="Rectangle 607">
                <a:extLst>
                  <a:ext uri="{FF2B5EF4-FFF2-40B4-BE49-F238E27FC236}">
                    <a16:creationId xmlns:a16="http://schemas.microsoft.com/office/drawing/2014/main" id="{DC8414B4-8D63-41FB-A08D-5C5AE2B34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7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7" name="Line 608">
                <a:extLst>
                  <a:ext uri="{FF2B5EF4-FFF2-40B4-BE49-F238E27FC236}">
                    <a16:creationId xmlns:a16="http://schemas.microsoft.com/office/drawing/2014/main" id="{0E0EF187-B92D-4558-A906-F405B3A01D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8" name="Rectangle 609">
                <a:extLst>
                  <a:ext uri="{FF2B5EF4-FFF2-40B4-BE49-F238E27FC236}">
                    <a16:creationId xmlns:a16="http://schemas.microsoft.com/office/drawing/2014/main" id="{9DE8B39A-E59A-4A78-986B-CC5E1BB803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19" name="Line 610">
                <a:extLst>
                  <a:ext uri="{FF2B5EF4-FFF2-40B4-BE49-F238E27FC236}">
                    <a16:creationId xmlns:a16="http://schemas.microsoft.com/office/drawing/2014/main" id="{0AA844E9-049A-4A81-846D-0EEEAC5CFA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0" name="Rectangle 611">
                <a:extLst>
                  <a:ext uri="{FF2B5EF4-FFF2-40B4-BE49-F238E27FC236}">
                    <a16:creationId xmlns:a16="http://schemas.microsoft.com/office/drawing/2014/main" id="{AE032612-F578-458F-BF53-F0578E7B03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21" name="Line 612">
                <a:extLst>
                  <a:ext uri="{FF2B5EF4-FFF2-40B4-BE49-F238E27FC236}">
                    <a16:creationId xmlns:a16="http://schemas.microsoft.com/office/drawing/2014/main" id="{150A5AEB-67D9-4A5D-BAB0-84DA49FD39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1" name="Group 814">
              <a:extLst>
                <a:ext uri="{FF2B5EF4-FFF2-40B4-BE49-F238E27FC236}">
                  <a16:creationId xmlns:a16="http://schemas.microsoft.com/office/drawing/2014/main" id="{B6673EB6-B329-45C3-BA15-440E2C1CFF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3462338"/>
              <a:ext cx="3937000" cy="350837"/>
              <a:chOff x="1448" y="1799"/>
              <a:chExt cx="2480" cy="221"/>
            </a:xfrm>
          </p:grpSpPr>
          <p:sp>
            <p:nvSpPr>
              <p:cNvPr id="3022" name="Rectangle 614">
                <a:extLst>
                  <a:ext uri="{FF2B5EF4-FFF2-40B4-BE49-F238E27FC236}">
                    <a16:creationId xmlns:a16="http://schemas.microsoft.com/office/drawing/2014/main" id="{F426F1C8-850C-46C0-8CAC-1D4577D05E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3" name="Line 615">
                <a:extLst>
                  <a:ext uri="{FF2B5EF4-FFF2-40B4-BE49-F238E27FC236}">
                    <a16:creationId xmlns:a16="http://schemas.microsoft.com/office/drawing/2014/main" id="{3D4C21B5-3707-4179-97C0-2D7684FFDD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4" name="Rectangle 616">
                <a:extLst>
                  <a:ext uri="{FF2B5EF4-FFF2-40B4-BE49-F238E27FC236}">
                    <a16:creationId xmlns:a16="http://schemas.microsoft.com/office/drawing/2014/main" id="{F8B674C3-7DF8-44D9-8E52-F7716D49EA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5" name="Line 617">
                <a:extLst>
                  <a:ext uri="{FF2B5EF4-FFF2-40B4-BE49-F238E27FC236}">
                    <a16:creationId xmlns:a16="http://schemas.microsoft.com/office/drawing/2014/main" id="{F7095D3D-485B-49B3-A8F9-45260A8C9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6" name="Rectangle 618">
                <a:extLst>
                  <a:ext uri="{FF2B5EF4-FFF2-40B4-BE49-F238E27FC236}">
                    <a16:creationId xmlns:a16="http://schemas.microsoft.com/office/drawing/2014/main" id="{4E3ABA6D-6095-4ABF-AC28-D881E1522F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7" name="Line 619">
                <a:extLst>
                  <a:ext uri="{FF2B5EF4-FFF2-40B4-BE49-F238E27FC236}">
                    <a16:creationId xmlns:a16="http://schemas.microsoft.com/office/drawing/2014/main" id="{4B6D70F4-E5FB-4347-A3A5-0496E97024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8" name="Rectangle 620">
                <a:extLst>
                  <a:ext uri="{FF2B5EF4-FFF2-40B4-BE49-F238E27FC236}">
                    <a16:creationId xmlns:a16="http://schemas.microsoft.com/office/drawing/2014/main" id="{141202F3-F648-4564-A9EB-6EC9142AC2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9" name="Line 621">
                <a:extLst>
                  <a:ext uri="{FF2B5EF4-FFF2-40B4-BE49-F238E27FC236}">
                    <a16:creationId xmlns:a16="http://schemas.microsoft.com/office/drawing/2014/main" id="{E5877F0E-1997-4E6A-A95B-60C5F7F877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0" name="Rectangle 622">
                <a:extLst>
                  <a:ext uri="{FF2B5EF4-FFF2-40B4-BE49-F238E27FC236}">
                    <a16:creationId xmlns:a16="http://schemas.microsoft.com/office/drawing/2014/main" id="{A28E72C8-AD67-489E-9A48-EBFF34E5B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1" name="Line 623">
                <a:extLst>
                  <a:ext uri="{FF2B5EF4-FFF2-40B4-BE49-F238E27FC236}">
                    <a16:creationId xmlns:a16="http://schemas.microsoft.com/office/drawing/2014/main" id="{10FD2898-A225-4621-B41F-B01BBC62C2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2" name="Rectangle 624">
                <a:extLst>
                  <a:ext uri="{FF2B5EF4-FFF2-40B4-BE49-F238E27FC236}">
                    <a16:creationId xmlns:a16="http://schemas.microsoft.com/office/drawing/2014/main" id="{FF774C7B-9E46-4822-A568-07C9A22CC6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3" name="Line 625">
                <a:extLst>
                  <a:ext uri="{FF2B5EF4-FFF2-40B4-BE49-F238E27FC236}">
                    <a16:creationId xmlns:a16="http://schemas.microsoft.com/office/drawing/2014/main" id="{F80AE38C-5627-49F1-8F31-6320494165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4" name="Rectangle 626">
                <a:extLst>
                  <a:ext uri="{FF2B5EF4-FFF2-40B4-BE49-F238E27FC236}">
                    <a16:creationId xmlns:a16="http://schemas.microsoft.com/office/drawing/2014/main" id="{572BC898-9CDB-4DEB-A924-864C69C86C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5" name="Line 627">
                <a:extLst>
                  <a:ext uri="{FF2B5EF4-FFF2-40B4-BE49-F238E27FC236}">
                    <a16:creationId xmlns:a16="http://schemas.microsoft.com/office/drawing/2014/main" id="{013ED5DD-5A60-48D5-BD2A-8FEE2EA95C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6" name="Rectangle 628">
                <a:extLst>
                  <a:ext uri="{FF2B5EF4-FFF2-40B4-BE49-F238E27FC236}">
                    <a16:creationId xmlns:a16="http://schemas.microsoft.com/office/drawing/2014/main" id="{A91602AB-620E-452D-BC6A-728239441A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7" name="Line 629">
                <a:extLst>
                  <a:ext uri="{FF2B5EF4-FFF2-40B4-BE49-F238E27FC236}">
                    <a16:creationId xmlns:a16="http://schemas.microsoft.com/office/drawing/2014/main" id="{C442825D-FE8D-44FE-B33D-D62BA27C30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8" name="Rectangle 630">
                <a:extLst>
                  <a:ext uri="{FF2B5EF4-FFF2-40B4-BE49-F238E27FC236}">
                    <a16:creationId xmlns:a16="http://schemas.microsoft.com/office/drawing/2014/main" id="{36D21BAB-272E-4AB9-96D1-6082214A65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9" name="Line 631">
                <a:extLst>
                  <a:ext uri="{FF2B5EF4-FFF2-40B4-BE49-F238E27FC236}">
                    <a16:creationId xmlns:a16="http://schemas.microsoft.com/office/drawing/2014/main" id="{C8A63640-09EE-4FD7-BB55-AF4F27FD8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0" name="Rectangle 632">
                <a:extLst>
                  <a:ext uri="{FF2B5EF4-FFF2-40B4-BE49-F238E27FC236}">
                    <a16:creationId xmlns:a16="http://schemas.microsoft.com/office/drawing/2014/main" id="{80ABAA3F-3036-4D59-A14D-FC21B5FE1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1" name="Line 633">
                <a:extLst>
                  <a:ext uri="{FF2B5EF4-FFF2-40B4-BE49-F238E27FC236}">
                    <a16:creationId xmlns:a16="http://schemas.microsoft.com/office/drawing/2014/main" id="{5A04E3FA-E3C6-4F63-8DBE-7AF541E88E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2" name="Rectangle 634">
                <a:extLst>
                  <a:ext uri="{FF2B5EF4-FFF2-40B4-BE49-F238E27FC236}">
                    <a16:creationId xmlns:a16="http://schemas.microsoft.com/office/drawing/2014/main" id="{7A018634-9B42-4300-9F73-F82FB4D1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3" name="Line 635">
                <a:extLst>
                  <a:ext uri="{FF2B5EF4-FFF2-40B4-BE49-F238E27FC236}">
                    <a16:creationId xmlns:a16="http://schemas.microsoft.com/office/drawing/2014/main" id="{80578BFE-FA8E-4FFB-8E4A-9DE9315878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4" name="Rectangle 636">
                <a:extLst>
                  <a:ext uri="{FF2B5EF4-FFF2-40B4-BE49-F238E27FC236}">
                    <a16:creationId xmlns:a16="http://schemas.microsoft.com/office/drawing/2014/main" id="{652C68A7-3A18-4A1A-B775-75CFA78E91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5" name="Line 637">
                <a:extLst>
                  <a:ext uri="{FF2B5EF4-FFF2-40B4-BE49-F238E27FC236}">
                    <a16:creationId xmlns:a16="http://schemas.microsoft.com/office/drawing/2014/main" id="{8B6AAACA-92C9-4D93-99A8-88F28AD182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6" name="Rectangle 638">
                <a:extLst>
                  <a:ext uri="{FF2B5EF4-FFF2-40B4-BE49-F238E27FC236}">
                    <a16:creationId xmlns:a16="http://schemas.microsoft.com/office/drawing/2014/main" id="{71B34DD8-8DBD-4C2E-A110-E0C06A1111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7" name="Line 639">
                <a:extLst>
                  <a:ext uri="{FF2B5EF4-FFF2-40B4-BE49-F238E27FC236}">
                    <a16:creationId xmlns:a16="http://schemas.microsoft.com/office/drawing/2014/main" id="{BE467D97-9A0E-4358-B907-C6DC3782E5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8" name="Rectangle 640">
                <a:extLst>
                  <a:ext uri="{FF2B5EF4-FFF2-40B4-BE49-F238E27FC236}">
                    <a16:creationId xmlns:a16="http://schemas.microsoft.com/office/drawing/2014/main" id="{BF4667E9-5763-4C4B-B2C8-93978DC097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9" name="Line 641">
                <a:extLst>
                  <a:ext uri="{FF2B5EF4-FFF2-40B4-BE49-F238E27FC236}">
                    <a16:creationId xmlns:a16="http://schemas.microsoft.com/office/drawing/2014/main" id="{85FDD2DD-2D41-40AC-8363-9AA3D64901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0" name="Rectangle 642">
                <a:extLst>
                  <a:ext uri="{FF2B5EF4-FFF2-40B4-BE49-F238E27FC236}">
                    <a16:creationId xmlns:a16="http://schemas.microsoft.com/office/drawing/2014/main" id="{E895A006-D73D-47F9-870E-3C3832849B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1" name="Line 643">
                <a:extLst>
                  <a:ext uri="{FF2B5EF4-FFF2-40B4-BE49-F238E27FC236}">
                    <a16:creationId xmlns:a16="http://schemas.microsoft.com/office/drawing/2014/main" id="{434F022E-B0CB-4B64-BD86-DDAEACF1CB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2" name="Rectangle 644">
                <a:extLst>
                  <a:ext uri="{FF2B5EF4-FFF2-40B4-BE49-F238E27FC236}">
                    <a16:creationId xmlns:a16="http://schemas.microsoft.com/office/drawing/2014/main" id="{F8B58B67-9757-45B4-8831-F5E0F6E982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3" name="Line 645">
                <a:extLst>
                  <a:ext uri="{FF2B5EF4-FFF2-40B4-BE49-F238E27FC236}">
                    <a16:creationId xmlns:a16="http://schemas.microsoft.com/office/drawing/2014/main" id="{476F47D9-568F-49D9-AEFE-B6DCC39950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4" name="Rectangle 646">
                <a:extLst>
                  <a:ext uri="{FF2B5EF4-FFF2-40B4-BE49-F238E27FC236}">
                    <a16:creationId xmlns:a16="http://schemas.microsoft.com/office/drawing/2014/main" id="{6B570A91-BB15-47ED-B87D-720F7ED944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5" name="Line 647">
                <a:extLst>
                  <a:ext uri="{FF2B5EF4-FFF2-40B4-BE49-F238E27FC236}">
                    <a16:creationId xmlns:a16="http://schemas.microsoft.com/office/drawing/2014/main" id="{0FB40C9D-8720-40CF-9B87-AD07F1C323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6" name="Rectangle 648">
                <a:extLst>
                  <a:ext uri="{FF2B5EF4-FFF2-40B4-BE49-F238E27FC236}">
                    <a16:creationId xmlns:a16="http://schemas.microsoft.com/office/drawing/2014/main" id="{ED17F9B3-6F48-46EB-807B-0725BABF1E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7" name="Line 649">
                <a:extLst>
                  <a:ext uri="{FF2B5EF4-FFF2-40B4-BE49-F238E27FC236}">
                    <a16:creationId xmlns:a16="http://schemas.microsoft.com/office/drawing/2014/main" id="{22BD88B4-817F-4958-8A40-44F9712EA3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8" name="Rectangle 650">
                <a:extLst>
                  <a:ext uri="{FF2B5EF4-FFF2-40B4-BE49-F238E27FC236}">
                    <a16:creationId xmlns:a16="http://schemas.microsoft.com/office/drawing/2014/main" id="{E695A998-7836-4A32-911D-F3D8988308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9" name="Line 651">
                <a:extLst>
                  <a:ext uri="{FF2B5EF4-FFF2-40B4-BE49-F238E27FC236}">
                    <a16:creationId xmlns:a16="http://schemas.microsoft.com/office/drawing/2014/main" id="{C1D0D982-23B1-49F5-828D-7967EE730E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0" name="Rectangle 652">
                <a:extLst>
                  <a:ext uri="{FF2B5EF4-FFF2-40B4-BE49-F238E27FC236}">
                    <a16:creationId xmlns:a16="http://schemas.microsoft.com/office/drawing/2014/main" id="{A7B69A20-D833-4B09-8A04-0A2087C3A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1" name="Line 653">
                <a:extLst>
                  <a:ext uri="{FF2B5EF4-FFF2-40B4-BE49-F238E27FC236}">
                    <a16:creationId xmlns:a16="http://schemas.microsoft.com/office/drawing/2014/main" id="{3E25D387-194E-4664-8B1F-37CB46888E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2" name="Rectangle 654">
                <a:extLst>
                  <a:ext uri="{FF2B5EF4-FFF2-40B4-BE49-F238E27FC236}">
                    <a16:creationId xmlns:a16="http://schemas.microsoft.com/office/drawing/2014/main" id="{D3F405B6-0931-44CD-BEA9-F593520C8B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3" name="Line 655">
                <a:extLst>
                  <a:ext uri="{FF2B5EF4-FFF2-40B4-BE49-F238E27FC236}">
                    <a16:creationId xmlns:a16="http://schemas.microsoft.com/office/drawing/2014/main" id="{6698E222-FB30-4FE4-823E-19856BB039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4" name="Rectangle 656">
                <a:extLst>
                  <a:ext uri="{FF2B5EF4-FFF2-40B4-BE49-F238E27FC236}">
                    <a16:creationId xmlns:a16="http://schemas.microsoft.com/office/drawing/2014/main" id="{E67A9D9E-3313-4931-9245-F96EA5048B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5" name="Line 657">
                <a:extLst>
                  <a:ext uri="{FF2B5EF4-FFF2-40B4-BE49-F238E27FC236}">
                    <a16:creationId xmlns:a16="http://schemas.microsoft.com/office/drawing/2014/main" id="{9C4A74CB-83D0-4468-8D0E-9316B84530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6" name="Rectangle 658">
                <a:extLst>
                  <a:ext uri="{FF2B5EF4-FFF2-40B4-BE49-F238E27FC236}">
                    <a16:creationId xmlns:a16="http://schemas.microsoft.com/office/drawing/2014/main" id="{C4F0F197-EA1B-4522-A1EC-636E0FDA92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7" name="Line 659">
                <a:extLst>
                  <a:ext uri="{FF2B5EF4-FFF2-40B4-BE49-F238E27FC236}">
                    <a16:creationId xmlns:a16="http://schemas.microsoft.com/office/drawing/2014/main" id="{2609D909-6C43-4682-8574-D646CF3704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8" name="Rectangle 660">
                <a:extLst>
                  <a:ext uri="{FF2B5EF4-FFF2-40B4-BE49-F238E27FC236}">
                    <a16:creationId xmlns:a16="http://schemas.microsoft.com/office/drawing/2014/main" id="{5E63444C-4A6F-4B07-BC1F-45F38B08B5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9" name="Line 661">
                <a:extLst>
                  <a:ext uri="{FF2B5EF4-FFF2-40B4-BE49-F238E27FC236}">
                    <a16:creationId xmlns:a16="http://schemas.microsoft.com/office/drawing/2014/main" id="{6EAC7775-300A-44C5-A853-13679FF0F2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0" name="Rectangle 662">
                <a:extLst>
                  <a:ext uri="{FF2B5EF4-FFF2-40B4-BE49-F238E27FC236}">
                    <a16:creationId xmlns:a16="http://schemas.microsoft.com/office/drawing/2014/main" id="{D33E15EC-02D5-44D9-A9B4-0D7D83288A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1" name="Line 663">
                <a:extLst>
                  <a:ext uri="{FF2B5EF4-FFF2-40B4-BE49-F238E27FC236}">
                    <a16:creationId xmlns:a16="http://schemas.microsoft.com/office/drawing/2014/main" id="{BE210177-EE8E-4607-A987-2F5AFFF30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2" name="Rectangle 664">
                <a:extLst>
                  <a:ext uri="{FF2B5EF4-FFF2-40B4-BE49-F238E27FC236}">
                    <a16:creationId xmlns:a16="http://schemas.microsoft.com/office/drawing/2014/main" id="{02E679D9-1FAE-49C9-9910-612E2281B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3" name="Line 665">
                <a:extLst>
                  <a:ext uri="{FF2B5EF4-FFF2-40B4-BE49-F238E27FC236}">
                    <a16:creationId xmlns:a16="http://schemas.microsoft.com/office/drawing/2014/main" id="{4DF6C668-283A-4260-A6D4-7589F50C5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4" name="Rectangle 666">
                <a:extLst>
                  <a:ext uri="{FF2B5EF4-FFF2-40B4-BE49-F238E27FC236}">
                    <a16:creationId xmlns:a16="http://schemas.microsoft.com/office/drawing/2014/main" id="{13D16913-6E76-46CB-8825-DC3E87E6A9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5" name="Line 667">
                <a:extLst>
                  <a:ext uri="{FF2B5EF4-FFF2-40B4-BE49-F238E27FC236}">
                    <a16:creationId xmlns:a16="http://schemas.microsoft.com/office/drawing/2014/main" id="{DB575BA8-2906-48FD-A8F0-C923D76230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6" name="Rectangle 668">
                <a:extLst>
                  <a:ext uri="{FF2B5EF4-FFF2-40B4-BE49-F238E27FC236}">
                    <a16:creationId xmlns:a16="http://schemas.microsoft.com/office/drawing/2014/main" id="{3CF93407-CCA1-417D-BC02-70FC6EB16C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7" name="Line 669">
                <a:extLst>
                  <a:ext uri="{FF2B5EF4-FFF2-40B4-BE49-F238E27FC236}">
                    <a16:creationId xmlns:a16="http://schemas.microsoft.com/office/drawing/2014/main" id="{1F90B57A-854A-458D-BAF9-DFB982A5FA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8" name="Rectangle 670">
                <a:extLst>
                  <a:ext uri="{FF2B5EF4-FFF2-40B4-BE49-F238E27FC236}">
                    <a16:creationId xmlns:a16="http://schemas.microsoft.com/office/drawing/2014/main" id="{CD20818D-1955-4FF7-A558-43C7D4C4F6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9" name="Line 671">
                <a:extLst>
                  <a:ext uri="{FF2B5EF4-FFF2-40B4-BE49-F238E27FC236}">
                    <a16:creationId xmlns:a16="http://schemas.microsoft.com/office/drawing/2014/main" id="{8A3C4514-50AF-4157-AE51-D93D405DC4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0" name="Rectangle 672">
                <a:extLst>
                  <a:ext uri="{FF2B5EF4-FFF2-40B4-BE49-F238E27FC236}">
                    <a16:creationId xmlns:a16="http://schemas.microsoft.com/office/drawing/2014/main" id="{70B44D82-AFCF-4A24-910B-3E0CC2CDC1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1" name="Line 673">
                <a:extLst>
                  <a:ext uri="{FF2B5EF4-FFF2-40B4-BE49-F238E27FC236}">
                    <a16:creationId xmlns:a16="http://schemas.microsoft.com/office/drawing/2014/main" id="{9E06350F-166A-44EE-B746-3088745B6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2" name="Rectangle 674">
                <a:extLst>
                  <a:ext uri="{FF2B5EF4-FFF2-40B4-BE49-F238E27FC236}">
                    <a16:creationId xmlns:a16="http://schemas.microsoft.com/office/drawing/2014/main" id="{7A5B04B5-D6AD-4744-825A-BD99E59368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3" name="Line 675">
                <a:extLst>
                  <a:ext uri="{FF2B5EF4-FFF2-40B4-BE49-F238E27FC236}">
                    <a16:creationId xmlns:a16="http://schemas.microsoft.com/office/drawing/2014/main" id="{323A38EB-A151-4507-8775-344D82746B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4" name="Rectangle 676">
                <a:extLst>
                  <a:ext uri="{FF2B5EF4-FFF2-40B4-BE49-F238E27FC236}">
                    <a16:creationId xmlns:a16="http://schemas.microsoft.com/office/drawing/2014/main" id="{A362FD9E-469E-4484-9784-2FBB9B1BFF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5" name="Line 677">
                <a:extLst>
                  <a:ext uri="{FF2B5EF4-FFF2-40B4-BE49-F238E27FC236}">
                    <a16:creationId xmlns:a16="http://schemas.microsoft.com/office/drawing/2014/main" id="{F1C7E4B4-E5E4-4C10-9DEE-5A28751F6A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6" name="Rectangle 678">
                <a:extLst>
                  <a:ext uri="{FF2B5EF4-FFF2-40B4-BE49-F238E27FC236}">
                    <a16:creationId xmlns:a16="http://schemas.microsoft.com/office/drawing/2014/main" id="{1823326E-0548-49F4-82BA-F8F8133166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7" name="Line 679">
                <a:extLst>
                  <a:ext uri="{FF2B5EF4-FFF2-40B4-BE49-F238E27FC236}">
                    <a16:creationId xmlns:a16="http://schemas.microsoft.com/office/drawing/2014/main" id="{B9B4F412-9A68-4C97-B832-DE87B7A08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8" name="Rectangle 680">
                <a:extLst>
                  <a:ext uri="{FF2B5EF4-FFF2-40B4-BE49-F238E27FC236}">
                    <a16:creationId xmlns:a16="http://schemas.microsoft.com/office/drawing/2014/main" id="{0C60E9FB-457D-4746-A20D-3C580D452E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89" name="Line 681">
                <a:extLst>
                  <a:ext uri="{FF2B5EF4-FFF2-40B4-BE49-F238E27FC236}">
                    <a16:creationId xmlns:a16="http://schemas.microsoft.com/office/drawing/2014/main" id="{328D70AD-F058-4A31-B5B0-4874B5AB44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0" name="Rectangle 682">
                <a:extLst>
                  <a:ext uri="{FF2B5EF4-FFF2-40B4-BE49-F238E27FC236}">
                    <a16:creationId xmlns:a16="http://schemas.microsoft.com/office/drawing/2014/main" id="{9B0CF08B-D13A-475F-BDF9-5B6EF355B3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1" name="Line 683">
                <a:extLst>
                  <a:ext uri="{FF2B5EF4-FFF2-40B4-BE49-F238E27FC236}">
                    <a16:creationId xmlns:a16="http://schemas.microsoft.com/office/drawing/2014/main" id="{0FBF1C3F-6F7A-4BB4-80CC-5D786DF913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2" name="Rectangle 684">
                <a:extLst>
                  <a:ext uri="{FF2B5EF4-FFF2-40B4-BE49-F238E27FC236}">
                    <a16:creationId xmlns:a16="http://schemas.microsoft.com/office/drawing/2014/main" id="{5D54A674-55F2-4F89-9C45-40CF093718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3" name="Line 685">
                <a:extLst>
                  <a:ext uri="{FF2B5EF4-FFF2-40B4-BE49-F238E27FC236}">
                    <a16:creationId xmlns:a16="http://schemas.microsoft.com/office/drawing/2014/main" id="{962D4A55-CF2C-4F37-A8DA-E8D0C4CF4B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4" name="Rectangle 686">
                <a:extLst>
                  <a:ext uri="{FF2B5EF4-FFF2-40B4-BE49-F238E27FC236}">
                    <a16:creationId xmlns:a16="http://schemas.microsoft.com/office/drawing/2014/main" id="{47863CC3-155C-4CBD-907E-EB688E08D9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5" name="Line 687">
                <a:extLst>
                  <a:ext uri="{FF2B5EF4-FFF2-40B4-BE49-F238E27FC236}">
                    <a16:creationId xmlns:a16="http://schemas.microsoft.com/office/drawing/2014/main" id="{BD67EFEA-3E4D-4C2A-8ADB-755030DD28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6" name="Rectangle 688">
                <a:extLst>
                  <a:ext uri="{FF2B5EF4-FFF2-40B4-BE49-F238E27FC236}">
                    <a16:creationId xmlns:a16="http://schemas.microsoft.com/office/drawing/2014/main" id="{CB2BA71C-73AA-457A-AAA2-0D327C3D51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7" name="Line 689">
                <a:extLst>
                  <a:ext uri="{FF2B5EF4-FFF2-40B4-BE49-F238E27FC236}">
                    <a16:creationId xmlns:a16="http://schemas.microsoft.com/office/drawing/2014/main" id="{1EE87404-8878-4248-8D76-E3A15CEAF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8" name="Rectangle 690">
                <a:extLst>
                  <a:ext uri="{FF2B5EF4-FFF2-40B4-BE49-F238E27FC236}">
                    <a16:creationId xmlns:a16="http://schemas.microsoft.com/office/drawing/2014/main" id="{963ACA03-3829-4E73-9951-886E980230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99" name="Line 691">
                <a:extLst>
                  <a:ext uri="{FF2B5EF4-FFF2-40B4-BE49-F238E27FC236}">
                    <a16:creationId xmlns:a16="http://schemas.microsoft.com/office/drawing/2014/main" id="{DB0E2212-7C04-4E1C-A7D2-A692CB05A8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0" name="Rectangle 692">
                <a:extLst>
                  <a:ext uri="{FF2B5EF4-FFF2-40B4-BE49-F238E27FC236}">
                    <a16:creationId xmlns:a16="http://schemas.microsoft.com/office/drawing/2014/main" id="{A15BC5C8-E9DD-4890-AE70-670B170357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1" name="Line 693">
                <a:extLst>
                  <a:ext uri="{FF2B5EF4-FFF2-40B4-BE49-F238E27FC236}">
                    <a16:creationId xmlns:a16="http://schemas.microsoft.com/office/drawing/2014/main" id="{10D07151-9E70-42DD-A9BD-361F5697B9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2" name="Rectangle 694">
                <a:extLst>
                  <a:ext uri="{FF2B5EF4-FFF2-40B4-BE49-F238E27FC236}">
                    <a16:creationId xmlns:a16="http://schemas.microsoft.com/office/drawing/2014/main" id="{E2014809-6DE3-4BAB-8FCE-1C40194BA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3" name="Line 695">
                <a:extLst>
                  <a:ext uri="{FF2B5EF4-FFF2-40B4-BE49-F238E27FC236}">
                    <a16:creationId xmlns:a16="http://schemas.microsoft.com/office/drawing/2014/main" id="{BA87A4BF-724E-4994-8829-F0CD3F3F62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4" name="Rectangle 696">
                <a:extLst>
                  <a:ext uri="{FF2B5EF4-FFF2-40B4-BE49-F238E27FC236}">
                    <a16:creationId xmlns:a16="http://schemas.microsoft.com/office/drawing/2014/main" id="{26537C37-5F0D-41C7-A276-B5283371BD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5" name="Line 697">
                <a:extLst>
                  <a:ext uri="{FF2B5EF4-FFF2-40B4-BE49-F238E27FC236}">
                    <a16:creationId xmlns:a16="http://schemas.microsoft.com/office/drawing/2014/main" id="{74D02076-D962-4622-B3FB-E186EC97B1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6" name="Rectangle 698">
                <a:extLst>
                  <a:ext uri="{FF2B5EF4-FFF2-40B4-BE49-F238E27FC236}">
                    <a16:creationId xmlns:a16="http://schemas.microsoft.com/office/drawing/2014/main" id="{45084DCE-11C3-46DC-9801-C05B9228EA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7" name="Line 699">
                <a:extLst>
                  <a:ext uri="{FF2B5EF4-FFF2-40B4-BE49-F238E27FC236}">
                    <a16:creationId xmlns:a16="http://schemas.microsoft.com/office/drawing/2014/main" id="{4F52F82B-BDA6-47E3-9FC7-E5364CB1D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8" name="Rectangle 700">
                <a:extLst>
                  <a:ext uri="{FF2B5EF4-FFF2-40B4-BE49-F238E27FC236}">
                    <a16:creationId xmlns:a16="http://schemas.microsoft.com/office/drawing/2014/main" id="{A1FB4E37-98E5-4D60-B9A1-7CD2F5CAF3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09" name="Line 701">
                <a:extLst>
                  <a:ext uri="{FF2B5EF4-FFF2-40B4-BE49-F238E27FC236}">
                    <a16:creationId xmlns:a16="http://schemas.microsoft.com/office/drawing/2014/main" id="{3070599B-917F-44C4-B057-68D92AE5D0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0" name="Rectangle 702">
                <a:extLst>
                  <a:ext uri="{FF2B5EF4-FFF2-40B4-BE49-F238E27FC236}">
                    <a16:creationId xmlns:a16="http://schemas.microsoft.com/office/drawing/2014/main" id="{48911D1F-E6B2-4712-B11E-0407639EB0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1" name="Line 703">
                <a:extLst>
                  <a:ext uri="{FF2B5EF4-FFF2-40B4-BE49-F238E27FC236}">
                    <a16:creationId xmlns:a16="http://schemas.microsoft.com/office/drawing/2014/main" id="{379B05CC-AB00-438B-839F-013F699043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2" name="Rectangle 704">
                <a:extLst>
                  <a:ext uri="{FF2B5EF4-FFF2-40B4-BE49-F238E27FC236}">
                    <a16:creationId xmlns:a16="http://schemas.microsoft.com/office/drawing/2014/main" id="{E62C0CAF-162A-4063-9243-64AB5CAB63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3" name="Line 705">
                <a:extLst>
                  <a:ext uri="{FF2B5EF4-FFF2-40B4-BE49-F238E27FC236}">
                    <a16:creationId xmlns:a16="http://schemas.microsoft.com/office/drawing/2014/main" id="{2D799153-BD30-4836-BAE3-8A74E3FF8D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4" name="Rectangle 706">
                <a:extLst>
                  <a:ext uri="{FF2B5EF4-FFF2-40B4-BE49-F238E27FC236}">
                    <a16:creationId xmlns:a16="http://schemas.microsoft.com/office/drawing/2014/main" id="{BCBA1423-EFAD-4278-9A96-9F7D5E8FE1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5" name="Line 707">
                <a:extLst>
                  <a:ext uri="{FF2B5EF4-FFF2-40B4-BE49-F238E27FC236}">
                    <a16:creationId xmlns:a16="http://schemas.microsoft.com/office/drawing/2014/main" id="{20807DEF-0F88-44D5-B76C-F593E912E0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6" name="Rectangle 708">
                <a:extLst>
                  <a:ext uri="{FF2B5EF4-FFF2-40B4-BE49-F238E27FC236}">
                    <a16:creationId xmlns:a16="http://schemas.microsoft.com/office/drawing/2014/main" id="{B49C80C8-C4C6-4AFA-9B2C-2F3404586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7" name="Line 709">
                <a:extLst>
                  <a:ext uri="{FF2B5EF4-FFF2-40B4-BE49-F238E27FC236}">
                    <a16:creationId xmlns:a16="http://schemas.microsoft.com/office/drawing/2014/main" id="{97DCAE28-879E-40AC-81C2-7649A139E4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8" name="Rectangle 710">
                <a:extLst>
                  <a:ext uri="{FF2B5EF4-FFF2-40B4-BE49-F238E27FC236}">
                    <a16:creationId xmlns:a16="http://schemas.microsoft.com/office/drawing/2014/main" id="{C9759DCE-E8A6-4875-8BB6-87D294DC91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19" name="Line 711">
                <a:extLst>
                  <a:ext uri="{FF2B5EF4-FFF2-40B4-BE49-F238E27FC236}">
                    <a16:creationId xmlns:a16="http://schemas.microsoft.com/office/drawing/2014/main" id="{1D5724A6-E86B-4E4D-BF5A-20F1EC8AA8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0" name="Rectangle 712">
                <a:extLst>
                  <a:ext uri="{FF2B5EF4-FFF2-40B4-BE49-F238E27FC236}">
                    <a16:creationId xmlns:a16="http://schemas.microsoft.com/office/drawing/2014/main" id="{DD62279C-077D-48BC-993D-1E25124DF5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1" name="Line 713">
                <a:extLst>
                  <a:ext uri="{FF2B5EF4-FFF2-40B4-BE49-F238E27FC236}">
                    <a16:creationId xmlns:a16="http://schemas.microsoft.com/office/drawing/2014/main" id="{FC48C203-0E73-4F8B-9C44-530BEDC9EE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2" name="Rectangle 714">
                <a:extLst>
                  <a:ext uri="{FF2B5EF4-FFF2-40B4-BE49-F238E27FC236}">
                    <a16:creationId xmlns:a16="http://schemas.microsoft.com/office/drawing/2014/main" id="{050B58E9-D477-4B76-984F-0D89FD5BAF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3" name="Line 715">
                <a:extLst>
                  <a:ext uri="{FF2B5EF4-FFF2-40B4-BE49-F238E27FC236}">
                    <a16:creationId xmlns:a16="http://schemas.microsoft.com/office/drawing/2014/main" id="{27C4B33E-D00D-4F93-A819-A79AC81F76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4" name="Rectangle 716">
                <a:extLst>
                  <a:ext uri="{FF2B5EF4-FFF2-40B4-BE49-F238E27FC236}">
                    <a16:creationId xmlns:a16="http://schemas.microsoft.com/office/drawing/2014/main" id="{76E89E42-6CF2-4E1E-BCFF-7F2BC23AB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5" name="Line 717">
                <a:extLst>
                  <a:ext uri="{FF2B5EF4-FFF2-40B4-BE49-F238E27FC236}">
                    <a16:creationId xmlns:a16="http://schemas.microsoft.com/office/drawing/2014/main" id="{F373CA3C-D64A-4C22-9A07-747BC659A1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6" name="Rectangle 718">
                <a:extLst>
                  <a:ext uri="{FF2B5EF4-FFF2-40B4-BE49-F238E27FC236}">
                    <a16:creationId xmlns:a16="http://schemas.microsoft.com/office/drawing/2014/main" id="{DBDCD2ED-B7FA-4FE2-AEC4-9824240210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7" name="Line 719">
                <a:extLst>
                  <a:ext uri="{FF2B5EF4-FFF2-40B4-BE49-F238E27FC236}">
                    <a16:creationId xmlns:a16="http://schemas.microsoft.com/office/drawing/2014/main" id="{836591D8-C895-4892-AA91-F0526CFCF8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8" name="Rectangle 720">
                <a:extLst>
                  <a:ext uri="{FF2B5EF4-FFF2-40B4-BE49-F238E27FC236}">
                    <a16:creationId xmlns:a16="http://schemas.microsoft.com/office/drawing/2014/main" id="{8B0E596F-06A9-4E5F-BF2F-745AAE8EE5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29" name="Line 721">
                <a:extLst>
                  <a:ext uri="{FF2B5EF4-FFF2-40B4-BE49-F238E27FC236}">
                    <a16:creationId xmlns:a16="http://schemas.microsoft.com/office/drawing/2014/main" id="{1A36D110-A97A-40BF-AF98-0FB1DFC042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0" name="Rectangle 722">
                <a:extLst>
                  <a:ext uri="{FF2B5EF4-FFF2-40B4-BE49-F238E27FC236}">
                    <a16:creationId xmlns:a16="http://schemas.microsoft.com/office/drawing/2014/main" id="{E87E61D3-6F9D-4ADD-9B46-CE9E4C2D8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1" name="Line 723">
                <a:extLst>
                  <a:ext uri="{FF2B5EF4-FFF2-40B4-BE49-F238E27FC236}">
                    <a16:creationId xmlns:a16="http://schemas.microsoft.com/office/drawing/2014/main" id="{061A8534-08B4-4AB7-95CB-BAFB4F7B11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2" name="Rectangle 724">
                <a:extLst>
                  <a:ext uri="{FF2B5EF4-FFF2-40B4-BE49-F238E27FC236}">
                    <a16:creationId xmlns:a16="http://schemas.microsoft.com/office/drawing/2014/main" id="{FA94D15A-6F49-4BA9-B9CE-3A3DBFF92B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3" name="Line 725">
                <a:extLst>
                  <a:ext uri="{FF2B5EF4-FFF2-40B4-BE49-F238E27FC236}">
                    <a16:creationId xmlns:a16="http://schemas.microsoft.com/office/drawing/2014/main" id="{DDD1CDB1-209F-4B1A-B023-C946B920B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4" name="Rectangle 726">
                <a:extLst>
                  <a:ext uri="{FF2B5EF4-FFF2-40B4-BE49-F238E27FC236}">
                    <a16:creationId xmlns:a16="http://schemas.microsoft.com/office/drawing/2014/main" id="{7D525810-83A6-4A9A-A979-CCD7CC491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5" name="Line 727">
                <a:extLst>
                  <a:ext uri="{FF2B5EF4-FFF2-40B4-BE49-F238E27FC236}">
                    <a16:creationId xmlns:a16="http://schemas.microsoft.com/office/drawing/2014/main" id="{9C8B177D-53DF-4E3D-80F0-DFCE8CCE24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6" name="Rectangle 728">
                <a:extLst>
                  <a:ext uri="{FF2B5EF4-FFF2-40B4-BE49-F238E27FC236}">
                    <a16:creationId xmlns:a16="http://schemas.microsoft.com/office/drawing/2014/main" id="{174B382C-6341-435D-AB0F-ADC848C9FF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7" name="Line 729">
                <a:extLst>
                  <a:ext uri="{FF2B5EF4-FFF2-40B4-BE49-F238E27FC236}">
                    <a16:creationId xmlns:a16="http://schemas.microsoft.com/office/drawing/2014/main" id="{94FF466F-5801-450C-973A-E0760501CE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8" name="Rectangle 730">
                <a:extLst>
                  <a:ext uri="{FF2B5EF4-FFF2-40B4-BE49-F238E27FC236}">
                    <a16:creationId xmlns:a16="http://schemas.microsoft.com/office/drawing/2014/main" id="{7F2A4BF1-9168-4481-B044-46B46C3BAA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39" name="Line 731">
                <a:extLst>
                  <a:ext uri="{FF2B5EF4-FFF2-40B4-BE49-F238E27FC236}">
                    <a16:creationId xmlns:a16="http://schemas.microsoft.com/office/drawing/2014/main" id="{58583256-4570-4308-8F01-13A08EC413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0" name="Rectangle 732">
                <a:extLst>
                  <a:ext uri="{FF2B5EF4-FFF2-40B4-BE49-F238E27FC236}">
                    <a16:creationId xmlns:a16="http://schemas.microsoft.com/office/drawing/2014/main" id="{DBAF4F28-7581-4D34-B33A-FA23AFA67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1" name="Line 733">
                <a:extLst>
                  <a:ext uri="{FF2B5EF4-FFF2-40B4-BE49-F238E27FC236}">
                    <a16:creationId xmlns:a16="http://schemas.microsoft.com/office/drawing/2014/main" id="{979E6ED3-7E50-4888-9196-E535A176D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2" name="Rectangle 734">
                <a:extLst>
                  <a:ext uri="{FF2B5EF4-FFF2-40B4-BE49-F238E27FC236}">
                    <a16:creationId xmlns:a16="http://schemas.microsoft.com/office/drawing/2014/main" id="{092439C0-3D43-40F1-BA41-66465C7098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3" name="Line 735">
                <a:extLst>
                  <a:ext uri="{FF2B5EF4-FFF2-40B4-BE49-F238E27FC236}">
                    <a16:creationId xmlns:a16="http://schemas.microsoft.com/office/drawing/2014/main" id="{D9BE6ECD-4F97-4CD7-AEA8-CD7E54547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4" name="Rectangle 736">
                <a:extLst>
                  <a:ext uri="{FF2B5EF4-FFF2-40B4-BE49-F238E27FC236}">
                    <a16:creationId xmlns:a16="http://schemas.microsoft.com/office/drawing/2014/main" id="{932643CB-3113-4550-97EF-600C87B25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5" name="Line 737">
                <a:extLst>
                  <a:ext uri="{FF2B5EF4-FFF2-40B4-BE49-F238E27FC236}">
                    <a16:creationId xmlns:a16="http://schemas.microsoft.com/office/drawing/2014/main" id="{A9C1AC86-285C-4864-B78D-AD85D8ECB7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6" name="Rectangle 738">
                <a:extLst>
                  <a:ext uri="{FF2B5EF4-FFF2-40B4-BE49-F238E27FC236}">
                    <a16:creationId xmlns:a16="http://schemas.microsoft.com/office/drawing/2014/main" id="{F9425EB1-368E-41AE-847E-177E8FB031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799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7" name="Line 739">
                <a:extLst>
                  <a:ext uri="{FF2B5EF4-FFF2-40B4-BE49-F238E27FC236}">
                    <a16:creationId xmlns:a16="http://schemas.microsoft.com/office/drawing/2014/main" id="{00C02C6C-7817-41E9-A744-25A31BB78D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8" name="Rectangle 740">
                <a:extLst>
                  <a:ext uri="{FF2B5EF4-FFF2-40B4-BE49-F238E27FC236}">
                    <a16:creationId xmlns:a16="http://schemas.microsoft.com/office/drawing/2014/main" id="{5280D65C-10FD-4075-92DD-026B7B0C3B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82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49" name="Line 741">
                <a:extLst>
                  <a:ext uri="{FF2B5EF4-FFF2-40B4-BE49-F238E27FC236}">
                    <a16:creationId xmlns:a16="http://schemas.microsoft.com/office/drawing/2014/main" id="{9D8522F4-EF67-4B50-8C08-396FF64988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0" name="Rectangle 742">
                <a:extLst>
                  <a:ext uri="{FF2B5EF4-FFF2-40B4-BE49-F238E27FC236}">
                    <a16:creationId xmlns:a16="http://schemas.microsoft.com/office/drawing/2014/main" id="{22DA043F-E665-44E5-8DBE-63F482B36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8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1" name="Line 743">
                <a:extLst>
                  <a:ext uri="{FF2B5EF4-FFF2-40B4-BE49-F238E27FC236}">
                    <a16:creationId xmlns:a16="http://schemas.microsoft.com/office/drawing/2014/main" id="{B997CC7B-FF17-4E33-A4EA-0CC30D9142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2" name="Rectangle 744">
                <a:extLst>
                  <a:ext uri="{FF2B5EF4-FFF2-40B4-BE49-F238E27FC236}">
                    <a16:creationId xmlns:a16="http://schemas.microsoft.com/office/drawing/2014/main" id="{1963ADC2-6BA4-44EE-A23F-C6140AB408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88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3" name="Line 745">
                <a:extLst>
                  <a:ext uri="{FF2B5EF4-FFF2-40B4-BE49-F238E27FC236}">
                    <a16:creationId xmlns:a16="http://schemas.microsoft.com/office/drawing/2014/main" id="{E6771485-2C03-4266-80A3-85BFE40625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4" name="Rectangle 746">
                <a:extLst>
                  <a:ext uri="{FF2B5EF4-FFF2-40B4-BE49-F238E27FC236}">
                    <a16:creationId xmlns:a16="http://schemas.microsoft.com/office/drawing/2014/main" id="{C8E70C42-A574-4E86-915C-88645FA076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9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5" name="Line 747">
                <a:extLst>
                  <a:ext uri="{FF2B5EF4-FFF2-40B4-BE49-F238E27FC236}">
                    <a16:creationId xmlns:a16="http://schemas.microsoft.com/office/drawing/2014/main" id="{02084969-319D-412A-89C9-7F114F6275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6" name="Rectangle 748">
                <a:extLst>
                  <a:ext uri="{FF2B5EF4-FFF2-40B4-BE49-F238E27FC236}">
                    <a16:creationId xmlns:a16="http://schemas.microsoft.com/office/drawing/2014/main" id="{51B2DF4E-AD4C-4764-B47D-0BBEE5CA19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950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7" name="Line 749">
                <a:extLst>
                  <a:ext uri="{FF2B5EF4-FFF2-40B4-BE49-F238E27FC236}">
                    <a16:creationId xmlns:a16="http://schemas.microsoft.com/office/drawing/2014/main" id="{5111FD7B-092D-4239-8016-F28D4A039F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8" name="Rectangle 750">
                <a:extLst>
                  <a:ext uri="{FF2B5EF4-FFF2-40B4-BE49-F238E27FC236}">
                    <a16:creationId xmlns:a16="http://schemas.microsoft.com/office/drawing/2014/main" id="{C4CD1A3C-6647-42D6-A311-EEE5BB2FE3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19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59" name="Line 751">
                <a:extLst>
                  <a:ext uri="{FF2B5EF4-FFF2-40B4-BE49-F238E27FC236}">
                    <a16:creationId xmlns:a16="http://schemas.microsoft.com/office/drawing/2014/main" id="{0B7257F0-6DEF-450A-B85D-C076DAE39C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0" name="Rectangle 752">
                <a:extLst>
                  <a:ext uri="{FF2B5EF4-FFF2-40B4-BE49-F238E27FC236}">
                    <a16:creationId xmlns:a16="http://schemas.microsoft.com/office/drawing/2014/main" id="{43D4F42E-BB64-4976-AF04-16B44F53B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01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1" name="Line 753">
                <a:extLst>
                  <a:ext uri="{FF2B5EF4-FFF2-40B4-BE49-F238E27FC236}">
                    <a16:creationId xmlns:a16="http://schemas.microsoft.com/office/drawing/2014/main" id="{4AD33537-1B43-47C5-BD3B-96FC5EDB8D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2" name="Rectangle 754">
                <a:extLst>
                  <a:ext uri="{FF2B5EF4-FFF2-40B4-BE49-F238E27FC236}">
                    <a16:creationId xmlns:a16="http://schemas.microsoft.com/office/drawing/2014/main" id="{FC3F9732-C536-4FCF-9B57-50758EA9D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799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3" name="Line 755">
                <a:extLst>
                  <a:ext uri="{FF2B5EF4-FFF2-40B4-BE49-F238E27FC236}">
                    <a16:creationId xmlns:a16="http://schemas.microsoft.com/office/drawing/2014/main" id="{8606BE4C-58A3-4036-9D8B-C85DC1112E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4" name="Rectangle 756">
                <a:extLst>
                  <a:ext uri="{FF2B5EF4-FFF2-40B4-BE49-F238E27FC236}">
                    <a16:creationId xmlns:a16="http://schemas.microsoft.com/office/drawing/2014/main" id="{730740DC-FFED-4934-AB39-EC0AA1459D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82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5" name="Line 757">
                <a:extLst>
                  <a:ext uri="{FF2B5EF4-FFF2-40B4-BE49-F238E27FC236}">
                    <a16:creationId xmlns:a16="http://schemas.microsoft.com/office/drawing/2014/main" id="{EC34CCDE-3947-4450-9B1C-571334FF0C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6" name="Rectangle 758">
                <a:extLst>
                  <a:ext uri="{FF2B5EF4-FFF2-40B4-BE49-F238E27FC236}">
                    <a16:creationId xmlns:a16="http://schemas.microsoft.com/office/drawing/2014/main" id="{1723E8C8-AD80-45C5-805D-20C7DF43A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8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7" name="Line 759">
                <a:extLst>
                  <a:ext uri="{FF2B5EF4-FFF2-40B4-BE49-F238E27FC236}">
                    <a16:creationId xmlns:a16="http://schemas.microsoft.com/office/drawing/2014/main" id="{580BB11E-C3CD-4924-B876-AB72D7AA41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8" name="Rectangle 760">
                <a:extLst>
                  <a:ext uri="{FF2B5EF4-FFF2-40B4-BE49-F238E27FC236}">
                    <a16:creationId xmlns:a16="http://schemas.microsoft.com/office/drawing/2014/main" id="{78C7B096-7814-4566-A12D-D57DFD736B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88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69" name="Line 761">
                <a:extLst>
                  <a:ext uri="{FF2B5EF4-FFF2-40B4-BE49-F238E27FC236}">
                    <a16:creationId xmlns:a16="http://schemas.microsoft.com/office/drawing/2014/main" id="{0E24A38C-E8AC-445B-A399-EC4CA8F0A6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0" name="Rectangle 762">
                <a:extLst>
                  <a:ext uri="{FF2B5EF4-FFF2-40B4-BE49-F238E27FC236}">
                    <a16:creationId xmlns:a16="http://schemas.microsoft.com/office/drawing/2014/main" id="{E8B9D55B-C169-4FF5-846D-00E56CC624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9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1" name="Line 763">
                <a:extLst>
                  <a:ext uri="{FF2B5EF4-FFF2-40B4-BE49-F238E27FC236}">
                    <a16:creationId xmlns:a16="http://schemas.microsoft.com/office/drawing/2014/main" id="{C2E4C93F-8734-491E-99A5-8CC82DD86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2" name="Rectangle 764">
                <a:extLst>
                  <a:ext uri="{FF2B5EF4-FFF2-40B4-BE49-F238E27FC236}">
                    <a16:creationId xmlns:a16="http://schemas.microsoft.com/office/drawing/2014/main" id="{5B11F792-304E-4FEA-BF66-7409912DC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950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3" name="Line 765">
                <a:extLst>
                  <a:ext uri="{FF2B5EF4-FFF2-40B4-BE49-F238E27FC236}">
                    <a16:creationId xmlns:a16="http://schemas.microsoft.com/office/drawing/2014/main" id="{3DB7D387-B54F-40A5-8E48-0921047FA1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4" name="Rectangle 766">
                <a:extLst>
                  <a:ext uri="{FF2B5EF4-FFF2-40B4-BE49-F238E27FC236}">
                    <a16:creationId xmlns:a16="http://schemas.microsoft.com/office/drawing/2014/main" id="{9CAA88E7-DACD-4F31-9D62-4A5B7CC609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19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5" name="Line 767">
                <a:extLst>
                  <a:ext uri="{FF2B5EF4-FFF2-40B4-BE49-F238E27FC236}">
                    <a16:creationId xmlns:a16="http://schemas.microsoft.com/office/drawing/2014/main" id="{9ABB7ECA-DD4E-4AC5-A520-D3E911561B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6" name="Rectangle 768">
                <a:extLst>
                  <a:ext uri="{FF2B5EF4-FFF2-40B4-BE49-F238E27FC236}">
                    <a16:creationId xmlns:a16="http://schemas.microsoft.com/office/drawing/2014/main" id="{3AA1FCB6-03B7-448B-892E-CC3886FA4A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01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7" name="Line 769">
                <a:extLst>
                  <a:ext uri="{FF2B5EF4-FFF2-40B4-BE49-F238E27FC236}">
                    <a16:creationId xmlns:a16="http://schemas.microsoft.com/office/drawing/2014/main" id="{2A732364-E262-488D-9AD8-24E7DB8FC1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2012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8" name="Rectangle 770">
                <a:extLst>
                  <a:ext uri="{FF2B5EF4-FFF2-40B4-BE49-F238E27FC236}">
                    <a16:creationId xmlns:a16="http://schemas.microsoft.com/office/drawing/2014/main" id="{FE324D90-82A4-4839-9B09-BCBAAC8540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2012"/>
                <a:ext cx="210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9" name="Line 771">
                <a:extLst>
                  <a:ext uri="{FF2B5EF4-FFF2-40B4-BE49-F238E27FC236}">
                    <a16:creationId xmlns:a16="http://schemas.microsoft.com/office/drawing/2014/main" id="{12C06965-39D3-4F75-8C67-2781B02D0F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0" name="Rectangle 772">
                <a:extLst>
                  <a:ext uri="{FF2B5EF4-FFF2-40B4-BE49-F238E27FC236}">
                    <a16:creationId xmlns:a16="http://schemas.microsoft.com/office/drawing/2014/main" id="{6BF16863-66C4-4748-A931-51EAAB0E5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799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1" name="Line 773">
                <a:extLst>
                  <a:ext uri="{FF2B5EF4-FFF2-40B4-BE49-F238E27FC236}">
                    <a16:creationId xmlns:a16="http://schemas.microsoft.com/office/drawing/2014/main" id="{C80B6396-75C0-49E4-971C-EBC586F2B8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2" name="Rectangle 774">
                <a:extLst>
                  <a:ext uri="{FF2B5EF4-FFF2-40B4-BE49-F238E27FC236}">
                    <a16:creationId xmlns:a16="http://schemas.microsoft.com/office/drawing/2014/main" id="{5E1E1D5D-4608-4C89-82C2-08F9E770E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82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3" name="Line 775">
                <a:extLst>
                  <a:ext uri="{FF2B5EF4-FFF2-40B4-BE49-F238E27FC236}">
                    <a16:creationId xmlns:a16="http://schemas.microsoft.com/office/drawing/2014/main" id="{1D72300C-780B-4AA0-9452-3A71EE59BB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4" name="Rectangle 776">
                <a:extLst>
                  <a:ext uri="{FF2B5EF4-FFF2-40B4-BE49-F238E27FC236}">
                    <a16:creationId xmlns:a16="http://schemas.microsoft.com/office/drawing/2014/main" id="{4D5AF94D-D555-454E-A3AA-4503B571C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8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5" name="Line 777">
                <a:extLst>
                  <a:ext uri="{FF2B5EF4-FFF2-40B4-BE49-F238E27FC236}">
                    <a16:creationId xmlns:a16="http://schemas.microsoft.com/office/drawing/2014/main" id="{60604D95-A5D7-44DF-B82B-C093217CFC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6" name="Rectangle 778">
                <a:extLst>
                  <a:ext uri="{FF2B5EF4-FFF2-40B4-BE49-F238E27FC236}">
                    <a16:creationId xmlns:a16="http://schemas.microsoft.com/office/drawing/2014/main" id="{B536233B-F814-4349-A1B6-BD9CD1205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88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7" name="Line 779">
                <a:extLst>
                  <a:ext uri="{FF2B5EF4-FFF2-40B4-BE49-F238E27FC236}">
                    <a16:creationId xmlns:a16="http://schemas.microsoft.com/office/drawing/2014/main" id="{088ADFF3-550A-4523-8EA4-BADCC4F08B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8" name="Rectangle 780">
                <a:extLst>
                  <a:ext uri="{FF2B5EF4-FFF2-40B4-BE49-F238E27FC236}">
                    <a16:creationId xmlns:a16="http://schemas.microsoft.com/office/drawing/2014/main" id="{B1CD075D-18AD-42AD-B24D-BAEC02C0D6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9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89" name="Line 781">
                <a:extLst>
                  <a:ext uri="{FF2B5EF4-FFF2-40B4-BE49-F238E27FC236}">
                    <a16:creationId xmlns:a16="http://schemas.microsoft.com/office/drawing/2014/main" id="{CD99FBE7-ED89-40EA-8C59-2F075978D9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0" name="Rectangle 782">
                <a:extLst>
                  <a:ext uri="{FF2B5EF4-FFF2-40B4-BE49-F238E27FC236}">
                    <a16:creationId xmlns:a16="http://schemas.microsoft.com/office/drawing/2014/main" id="{2EBC7884-C3C3-44A4-8FF8-31DAAA4E2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950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1" name="Line 783">
                <a:extLst>
                  <a:ext uri="{FF2B5EF4-FFF2-40B4-BE49-F238E27FC236}">
                    <a16:creationId xmlns:a16="http://schemas.microsoft.com/office/drawing/2014/main" id="{194B70F8-908A-45CC-A9D4-63FC437AF9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2" name="Rectangle 784">
                <a:extLst>
                  <a:ext uri="{FF2B5EF4-FFF2-40B4-BE49-F238E27FC236}">
                    <a16:creationId xmlns:a16="http://schemas.microsoft.com/office/drawing/2014/main" id="{23CABB5D-B2B4-44CC-9B62-70CD5006EF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19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3" name="Line 785">
                <a:extLst>
                  <a:ext uri="{FF2B5EF4-FFF2-40B4-BE49-F238E27FC236}">
                    <a16:creationId xmlns:a16="http://schemas.microsoft.com/office/drawing/2014/main" id="{60BEA740-4206-42AF-B3DA-3914A097BF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4" name="Rectangle 786">
                <a:extLst>
                  <a:ext uri="{FF2B5EF4-FFF2-40B4-BE49-F238E27FC236}">
                    <a16:creationId xmlns:a16="http://schemas.microsoft.com/office/drawing/2014/main" id="{EB9B8D87-3B7D-451F-9B4A-F7935C43B1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01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5" name="Line 787">
                <a:extLst>
                  <a:ext uri="{FF2B5EF4-FFF2-40B4-BE49-F238E27FC236}">
                    <a16:creationId xmlns:a16="http://schemas.microsoft.com/office/drawing/2014/main" id="{70E7A403-F28D-41AF-83E4-83A98F5CCB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6" name="Rectangle 788">
                <a:extLst>
                  <a:ext uri="{FF2B5EF4-FFF2-40B4-BE49-F238E27FC236}">
                    <a16:creationId xmlns:a16="http://schemas.microsoft.com/office/drawing/2014/main" id="{FE4C4BAF-3954-4082-B129-EC2CB8663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799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7" name="Line 789">
                <a:extLst>
                  <a:ext uri="{FF2B5EF4-FFF2-40B4-BE49-F238E27FC236}">
                    <a16:creationId xmlns:a16="http://schemas.microsoft.com/office/drawing/2014/main" id="{36386FCF-3A15-46F6-87FC-EC891C8E3B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8" name="Rectangle 790">
                <a:extLst>
                  <a:ext uri="{FF2B5EF4-FFF2-40B4-BE49-F238E27FC236}">
                    <a16:creationId xmlns:a16="http://schemas.microsoft.com/office/drawing/2014/main" id="{F0C135C1-D07E-498A-B2DA-0CD9F001BD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82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9" name="Line 791">
                <a:extLst>
                  <a:ext uri="{FF2B5EF4-FFF2-40B4-BE49-F238E27FC236}">
                    <a16:creationId xmlns:a16="http://schemas.microsoft.com/office/drawing/2014/main" id="{36CF0BB0-166D-4C0E-BB43-6D9D0E1E81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0" name="Rectangle 792">
                <a:extLst>
                  <a:ext uri="{FF2B5EF4-FFF2-40B4-BE49-F238E27FC236}">
                    <a16:creationId xmlns:a16="http://schemas.microsoft.com/office/drawing/2014/main" id="{5920F0EF-5734-471E-9D6C-98241AB18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8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1" name="Line 793">
                <a:extLst>
                  <a:ext uri="{FF2B5EF4-FFF2-40B4-BE49-F238E27FC236}">
                    <a16:creationId xmlns:a16="http://schemas.microsoft.com/office/drawing/2014/main" id="{55F50DA6-61D6-46A8-8156-4971498431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2" name="Rectangle 794">
                <a:extLst>
                  <a:ext uri="{FF2B5EF4-FFF2-40B4-BE49-F238E27FC236}">
                    <a16:creationId xmlns:a16="http://schemas.microsoft.com/office/drawing/2014/main" id="{5E8A2BE6-D82B-4FF0-9DEB-45A0DA3B7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88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3" name="Line 795">
                <a:extLst>
                  <a:ext uri="{FF2B5EF4-FFF2-40B4-BE49-F238E27FC236}">
                    <a16:creationId xmlns:a16="http://schemas.microsoft.com/office/drawing/2014/main" id="{803D6D12-0CD9-4665-A3EE-C38F7D09EA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4" name="Rectangle 796">
                <a:extLst>
                  <a:ext uri="{FF2B5EF4-FFF2-40B4-BE49-F238E27FC236}">
                    <a16:creationId xmlns:a16="http://schemas.microsoft.com/office/drawing/2014/main" id="{0C17B2DB-FE0D-44C2-9D88-6D8B004E6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9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5" name="Line 797">
                <a:extLst>
                  <a:ext uri="{FF2B5EF4-FFF2-40B4-BE49-F238E27FC236}">
                    <a16:creationId xmlns:a16="http://schemas.microsoft.com/office/drawing/2014/main" id="{2FC71659-75DC-4F20-9645-51E6D209EA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6" name="Rectangle 798">
                <a:extLst>
                  <a:ext uri="{FF2B5EF4-FFF2-40B4-BE49-F238E27FC236}">
                    <a16:creationId xmlns:a16="http://schemas.microsoft.com/office/drawing/2014/main" id="{33E8E73C-AEA6-4B1E-B675-34434113B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950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7" name="Line 799">
                <a:extLst>
                  <a:ext uri="{FF2B5EF4-FFF2-40B4-BE49-F238E27FC236}">
                    <a16:creationId xmlns:a16="http://schemas.microsoft.com/office/drawing/2014/main" id="{4B30C96B-D947-4BD5-BDE5-97473AACC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8" name="Rectangle 800">
                <a:extLst>
                  <a:ext uri="{FF2B5EF4-FFF2-40B4-BE49-F238E27FC236}">
                    <a16:creationId xmlns:a16="http://schemas.microsoft.com/office/drawing/2014/main" id="{7B0B3523-10D0-4716-890E-9F294BEDF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19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09" name="Line 801">
                <a:extLst>
                  <a:ext uri="{FF2B5EF4-FFF2-40B4-BE49-F238E27FC236}">
                    <a16:creationId xmlns:a16="http://schemas.microsoft.com/office/drawing/2014/main" id="{51B55782-0C41-45D3-97A0-3149876F4A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0" name="Rectangle 802">
                <a:extLst>
                  <a:ext uri="{FF2B5EF4-FFF2-40B4-BE49-F238E27FC236}">
                    <a16:creationId xmlns:a16="http://schemas.microsoft.com/office/drawing/2014/main" id="{48B57C70-3E2E-4FA3-A7A1-CF275EE2D6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01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1" name="Line 803">
                <a:extLst>
                  <a:ext uri="{FF2B5EF4-FFF2-40B4-BE49-F238E27FC236}">
                    <a16:creationId xmlns:a16="http://schemas.microsoft.com/office/drawing/2014/main" id="{AAA6A128-BCAD-4D6A-BF96-C5AFA2AEFE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2" name="Rectangle 804">
                <a:extLst>
                  <a:ext uri="{FF2B5EF4-FFF2-40B4-BE49-F238E27FC236}">
                    <a16:creationId xmlns:a16="http://schemas.microsoft.com/office/drawing/2014/main" id="{4D98EBB1-1358-45D1-80B6-80133DF191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799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3" name="Line 805">
                <a:extLst>
                  <a:ext uri="{FF2B5EF4-FFF2-40B4-BE49-F238E27FC236}">
                    <a16:creationId xmlns:a16="http://schemas.microsoft.com/office/drawing/2014/main" id="{B0390955-4F56-488C-84F3-1CE28862E5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4" name="Rectangle 806">
                <a:extLst>
                  <a:ext uri="{FF2B5EF4-FFF2-40B4-BE49-F238E27FC236}">
                    <a16:creationId xmlns:a16="http://schemas.microsoft.com/office/drawing/2014/main" id="{6ECC6717-293B-430C-AD31-67EF4BB3C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82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5" name="Line 807">
                <a:extLst>
                  <a:ext uri="{FF2B5EF4-FFF2-40B4-BE49-F238E27FC236}">
                    <a16:creationId xmlns:a16="http://schemas.microsoft.com/office/drawing/2014/main" id="{5674BAB0-48E4-4D16-A98B-1D256B2E64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6" name="Rectangle 808">
                <a:extLst>
                  <a:ext uri="{FF2B5EF4-FFF2-40B4-BE49-F238E27FC236}">
                    <a16:creationId xmlns:a16="http://schemas.microsoft.com/office/drawing/2014/main" id="{1CBF4D08-08A7-4511-872C-43DB318C31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8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7" name="Line 809">
                <a:extLst>
                  <a:ext uri="{FF2B5EF4-FFF2-40B4-BE49-F238E27FC236}">
                    <a16:creationId xmlns:a16="http://schemas.microsoft.com/office/drawing/2014/main" id="{FD18DC04-6E91-49F9-838B-39105B0A5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8" name="Rectangle 810">
                <a:extLst>
                  <a:ext uri="{FF2B5EF4-FFF2-40B4-BE49-F238E27FC236}">
                    <a16:creationId xmlns:a16="http://schemas.microsoft.com/office/drawing/2014/main" id="{B69C5158-120E-4AB0-B388-300A9130E4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88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19" name="Line 811">
                <a:extLst>
                  <a:ext uri="{FF2B5EF4-FFF2-40B4-BE49-F238E27FC236}">
                    <a16:creationId xmlns:a16="http://schemas.microsoft.com/office/drawing/2014/main" id="{0E65606C-C80A-43FA-8741-021B39F1AA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0" name="Rectangle 812">
                <a:extLst>
                  <a:ext uri="{FF2B5EF4-FFF2-40B4-BE49-F238E27FC236}">
                    <a16:creationId xmlns:a16="http://schemas.microsoft.com/office/drawing/2014/main" id="{DC37F0B0-5730-42AB-AB39-1063338689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9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21" name="Line 813">
                <a:extLst>
                  <a:ext uri="{FF2B5EF4-FFF2-40B4-BE49-F238E27FC236}">
                    <a16:creationId xmlns:a16="http://schemas.microsoft.com/office/drawing/2014/main" id="{09170601-0534-42C3-B613-1F20D18008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2" name="Group 1015">
              <a:extLst>
                <a:ext uri="{FF2B5EF4-FFF2-40B4-BE49-F238E27FC236}">
                  <a16:creationId xmlns:a16="http://schemas.microsoft.com/office/drawing/2014/main" id="{3F4F5497-A0DA-470B-87F4-BDC579FF3A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5575" y="3462338"/>
              <a:ext cx="4738687" cy="423862"/>
              <a:chOff x="2373" y="1799"/>
              <a:chExt cx="2984" cy="267"/>
            </a:xfrm>
          </p:grpSpPr>
          <p:sp>
            <p:nvSpPr>
              <p:cNvPr id="2822" name="Rectangle 815">
                <a:extLst>
                  <a:ext uri="{FF2B5EF4-FFF2-40B4-BE49-F238E27FC236}">
                    <a16:creationId xmlns:a16="http://schemas.microsoft.com/office/drawing/2014/main" id="{F5F85072-0749-4BF3-AD42-DE168B378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950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3" name="Line 816">
                <a:extLst>
                  <a:ext uri="{FF2B5EF4-FFF2-40B4-BE49-F238E27FC236}">
                    <a16:creationId xmlns:a16="http://schemas.microsoft.com/office/drawing/2014/main" id="{E2F85137-A3A3-41CA-8534-C0B04F27CA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4" name="Rectangle 817">
                <a:extLst>
                  <a:ext uri="{FF2B5EF4-FFF2-40B4-BE49-F238E27FC236}">
                    <a16:creationId xmlns:a16="http://schemas.microsoft.com/office/drawing/2014/main" id="{05F9762C-FA08-49F9-9171-38A7D5DEE8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19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5" name="Line 818">
                <a:extLst>
                  <a:ext uri="{FF2B5EF4-FFF2-40B4-BE49-F238E27FC236}">
                    <a16:creationId xmlns:a16="http://schemas.microsoft.com/office/drawing/2014/main" id="{1448EC0C-9236-4DFF-84B3-31FC2A1045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6" name="Rectangle 819">
                <a:extLst>
                  <a:ext uri="{FF2B5EF4-FFF2-40B4-BE49-F238E27FC236}">
                    <a16:creationId xmlns:a16="http://schemas.microsoft.com/office/drawing/2014/main" id="{1A298189-B221-4D0C-835F-781C2B68E8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01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7" name="Line 820">
                <a:extLst>
                  <a:ext uri="{FF2B5EF4-FFF2-40B4-BE49-F238E27FC236}">
                    <a16:creationId xmlns:a16="http://schemas.microsoft.com/office/drawing/2014/main" id="{2292BB7D-5214-444E-8B5B-168DF6CC51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8" name="Rectangle 821">
                <a:extLst>
                  <a:ext uri="{FF2B5EF4-FFF2-40B4-BE49-F238E27FC236}">
                    <a16:creationId xmlns:a16="http://schemas.microsoft.com/office/drawing/2014/main" id="{2CE4267C-A0C1-4EE8-B572-E124DFF61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799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9" name="Line 822">
                <a:extLst>
                  <a:ext uri="{FF2B5EF4-FFF2-40B4-BE49-F238E27FC236}">
                    <a16:creationId xmlns:a16="http://schemas.microsoft.com/office/drawing/2014/main" id="{FCAA964C-5B3E-4422-B3EA-1BE871E45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0" name="Rectangle 823">
                <a:extLst>
                  <a:ext uri="{FF2B5EF4-FFF2-40B4-BE49-F238E27FC236}">
                    <a16:creationId xmlns:a16="http://schemas.microsoft.com/office/drawing/2014/main" id="{5ABEBB99-325F-498C-B693-C17B6D01D9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82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1" name="Line 824">
                <a:extLst>
                  <a:ext uri="{FF2B5EF4-FFF2-40B4-BE49-F238E27FC236}">
                    <a16:creationId xmlns:a16="http://schemas.microsoft.com/office/drawing/2014/main" id="{6B82809A-60BF-4448-AFCB-D855E9A809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2" name="Rectangle 825">
                <a:extLst>
                  <a:ext uri="{FF2B5EF4-FFF2-40B4-BE49-F238E27FC236}">
                    <a16:creationId xmlns:a16="http://schemas.microsoft.com/office/drawing/2014/main" id="{FBBB27E9-C267-476C-A808-C7AFD8311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8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3" name="Line 826">
                <a:extLst>
                  <a:ext uri="{FF2B5EF4-FFF2-40B4-BE49-F238E27FC236}">
                    <a16:creationId xmlns:a16="http://schemas.microsoft.com/office/drawing/2014/main" id="{999869A9-736D-4F7B-8A36-02B7560C4C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4" name="Rectangle 827">
                <a:extLst>
                  <a:ext uri="{FF2B5EF4-FFF2-40B4-BE49-F238E27FC236}">
                    <a16:creationId xmlns:a16="http://schemas.microsoft.com/office/drawing/2014/main" id="{DF2B8745-C750-4307-8F9F-EE04A7F19E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88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5" name="Line 828">
                <a:extLst>
                  <a:ext uri="{FF2B5EF4-FFF2-40B4-BE49-F238E27FC236}">
                    <a16:creationId xmlns:a16="http://schemas.microsoft.com/office/drawing/2014/main" id="{F21B5AC4-0298-4B05-B1C9-20FAF10228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6" name="Rectangle 829">
                <a:extLst>
                  <a:ext uri="{FF2B5EF4-FFF2-40B4-BE49-F238E27FC236}">
                    <a16:creationId xmlns:a16="http://schemas.microsoft.com/office/drawing/2014/main" id="{14F1E92C-8AD9-4E81-B0CD-2932E12EE6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92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7" name="Line 830">
                <a:extLst>
                  <a:ext uri="{FF2B5EF4-FFF2-40B4-BE49-F238E27FC236}">
                    <a16:creationId xmlns:a16="http://schemas.microsoft.com/office/drawing/2014/main" id="{AAF42FEE-6D23-4320-AC09-2C94E4C7BF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8" name="Rectangle 831">
                <a:extLst>
                  <a:ext uri="{FF2B5EF4-FFF2-40B4-BE49-F238E27FC236}">
                    <a16:creationId xmlns:a16="http://schemas.microsoft.com/office/drawing/2014/main" id="{488BAED0-2674-476C-8C04-6C511706A7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950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9" name="Line 832">
                <a:extLst>
                  <a:ext uri="{FF2B5EF4-FFF2-40B4-BE49-F238E27FC236}">
                    <a16:creationId xmlns:a16="http://schemas.microsoft.com/office/drawing/2014/main" id="{50670584-DC86-462E-A55F-0348020D56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0" name="Rectangle 833">
                <a:extLst>
                  <a:ext uri="{FF2B5EF4-FFF2-40B4-BE49-F238E27FC236}">
                    <a16:creationId xmlns:a16="http://schemas.microsoft.com/office/drawing/2014/main" id="{CFFA0FB0-8F4B-45FB-B9F5-941A0A4544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19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1" name="Line 834">
                <a:extLst>
                  <a:ext uri="{FF2B5EF4-FFF2-40B4-BE49-F238E27FC236}">
                    <a16:creationId xmlns:a16="http://schemas.microsoft.com/office/drawing/2014/main" id="{3CC9C86E-67FE-4F20-BF72-1BF11495A5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2" name="Rectangle 835">
                <a:extLst>
                  <a:ext uri="{FF2B5EF4-FFF2-40B4-BE49-F238E27FC236}">
                    <a16:creationId xmlns:a16="http://schemas.microsoft.com/office/drawing/2014/main" id="{36C02F25-A21F-4970-AB3A-13E56C64D6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01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3" name="Line 836">
                <a:extLst>
                  <a:ext uri="{FF2B5EF4-FFF2-40B4-BE49-F238E27FC236}">
                    <a16:creationId xmlns:a16="http://schemas.microsoft.com/office/drawing/2014/main" id="{3961390F-CE6B-4399-93F1-AD36A715CE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4" name="Rectangle 837">
                <a:extLst>
                  <a:ext uri="{FF2B5EF4-FFF2-40B4-BE49-F238E27FC236}">
                    <a16:creationId xmlns:a16="http://schemas.microsoft.com/office/drawing/2014/main" id="{5ECDB03B-E43A-4C04-92B7-B5EB1DE5F6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5" name="Line 838">
                <a:extLst>
                  <a:ext uri="{FF2B5EF4-FFF2-40B4-BE49-F238E27FC236}">
                    <a16:creationId xmlns:a16="http://schemas.microsoft.com/office/drawing/2014/main" id="{4CB7631B-4391-45C7-8BD2-031DAFAF2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6" name="Rectangle 839">
                <a:extLst>
                  <a:ext uri="{FF2B5EF4-FFF2-40B4-BE49-F238E27FC236}">
                    <a16:creationId xmlns:a16="http://schemas.microsoft.com/office/drawing/2014/main" id="{EE10BB66-CDFC-4F40-9289-5652522EF8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7" name="Line 840">
                <a:extLst>
                  <a:ext uri="{FF2B5EF4-FFF2-40B4-BE49-F238E27FC236}">
                    <a16:creationId xmlns:a16="http://schemas.microsoft.com/office/drawing/2014/main" id="{9EEA967F-5CA6-429C-9A1E-D0CAF8912D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8" name="Rectangle 841">
                <a:extLst>
                  <a:ext uri="{FF2B5EF4-FFF2-40B4-BE49-F238E27FC236}">
                    <a16:creationId xmlns:a16="http://schemas.microsoft.com/office/drawing/2014/main" id="{9C1B7661-2485-44BD-877E-3EA8D0CD4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9" name="Line 842">
                <a:extLst>
                  <a:ext uri="{FF2B5EF4-FFF2-40B4-BE49-F238E27FC236}">
                    <a16:creationId xmlns:a16="http://schemas.microsoft.com/office/drawing/2014/main" id="{2AF0505D-64FB-4B2F-B93F-7741383B94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0" name="Rectangle 843">
                <a:extLst>
                  <a:ext uri="{FF2B5EF4-FFF2-40B4-BE49-F238E27FC236}">
                    <a16:creationId xmlns:a16="http://schemas.microsoft.com/office/drawing/2014/main" id="{6E3B23CD-C878-49BE-9340-7D3374EF3F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1" name="Line 844">
                <a:extLst>
                  <a:ext uri="{FF2B5EF4-FFF2-40B4-BE49-F238E27FC236}">
                    <a16:creationId xmlns:a16="http://schemas.microsoft.com/office/drawing/2014/main" id="{CCFA65F6-EE88-484E-8501-E62A1A17EC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2" name="Rectangle 845">
                <a:extLst>
                  <a:ext uri="{FF2B5EF4-FFF2-40B4-BE49-F238E27FC236}">
                    <a16:creationId xmlns:a16="http://schemas.microsoft.com/office/drawing/2014/main" id="{3D82720B-52AC-4D33-9971-7FAC633626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3" name="Line 846">
                <a:extLst>
                  <a:ext uri="{FF2B5EF4-FFF2-40B4-BE49-F238E27FC236}">
                    <a16:creationId xmlns:a16="http://schemas.microsoft.com/office/drawing/2014/main" id="{07D030AE-968A-42FB-B728-F771CE723A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4" name="Rectangle 847">
                <a:extLst>
                  <a:ext uri="{FF2B5EF4-FFF2-40B4-BE49-F238E27FC236}">
                    <a16:creationId xmlns:a16="http://schemas.microsoft.com/office/drawing/2014/main" id="{C14E56EA-0A3C-4550-9A8B-690016FD4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5" name="Line 848">
                <a:extLst>
                  <a:ext uri="{FF2B5EF4-FFF2-40B4-BE49-F238E27FC236}">
                    <a16:creationId xmlns:a16="http://schemas.microsoft.com/office/drawing/2014/main" id="{865A4A2E-0CE3-4C12-9488-B75BC8B311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6" name="Rectangle 849">
                <a:extLst>
                  <a:ext uri="{FF2B5EF4-FFF2-40B4-BE49-F238E27FC236}">
                    <a16:creationId xmlns:a16="http://schemas.microsoft.com/office/drawing/2014/main" id="{94B7CC68-EB5A-451E-9058-422E1681D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7" name="Line 850">
                <a:extLst>
                  <a:ext uri="{FF2B5EF4-FFF2-40B4-BE49-F238E27FC236}">
                    <a16:creationId xmlns:a16="http://schemas.microsoft.com/office/drawing/2014/main" id="{EB1F1FCE-02A5-4692-9724-C90441C84E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8" name="Rectangle 851">
                <a:extLst>
                  <a:ext uri="{FF2B5EF4-FFF2-40B4-BE49-F238E27FC236}">
                    <a16:creationId xmlns:a16="http://schemas.microsoft.com/office/drawing/2014/main" id="{E645A773-F558-44A4-9B57-4DB9FD7EC6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59" name="Line 852">
                <a:extLst>
                  <a:ext uri="{FF2B5EF4-FFF2-40B4-BE49-F238E27FC236}">
                    <a16:creationId xmlns:a16="http://schemas.microsoft.com/office/drawing/2014/main" id="{1CE52849-9382-4272-9B4E-1D69DB82A7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0" name="Rectangle 853">
                <a:extLst>
                  <a:ext uri="{FF2B5EF4-FFF2-40B4-BE49-F238E27FC236}">
                    <a16:creationId xmlns:a16="http://schemas.microsoft.com/office/drawing/2014/main" id="{D58F6D26-9CB0-42D2-BDC0-8793D6E0EE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1" name="Line 854">
                <a:extLst>
                  <a:ext uri="{FF2B5EF4-FFF2-40B4-BE49-F238E27FC236}">
                    <a16:creationId xmlns:a16="http://schemas.microsoft.com/office/drawing/2014/main" id="{C4828331-4569-445D-A0C1-B5EC85B26D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2" name="Rectangle 855">
                <a:extLst>
                  <a:ext uri="{FF2B5EF4-FFF2-40B4-BE49-F238E27FC236}">
                    <a16:creationId xmlns:a16="http://schemas.microsoft.com/office/drawing/2014/main" id="{CBE97B35-621C-4F3B-A1B9-EAD12B2EEB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3" name="Line 856">
                <a:extLst>
                  <a:ext uri="{FF2B5EF4-FFF2-40B4-BE49-F238E27FC236}">
                    <a16:creationId xmlns:a16="http://schemas.microsoft.com/office/drawing/2014/main" id="{2187EFA1-FD71-4552-BE06-F894DB2047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4" name="Rectangle 857">
                <a:extLst>
                  <a:ext uri="{FF2B5EF4-FFF2-40B4-BE49-F238E27FC236}">
                    <a16:creationId xmlns:a16="http://schemas.microsoft.com/office/drawing/2014/main" id="{6D61F526-78C5-4455-B051-E97844CA0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5" name="Line 858">
                <a:extLst>
                  <a:ext uri="{FF2B5EF4-FFF2-40B4-BE49-F238E27FC236}">
                    <a16:creationId xmlns:a16="http://schemas.microsoft.com/office/drawing/2014/main" id="{888064FF-4911-48BB-B0D0-04A02ECAF7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6" name="Rectangle 859">
                <a:extLst>
                  <a:ext uri="{FF2B5EF4-FFF2-40B4-BE49-F238E27FC236}">
                    <a16:creationId xmlns:a16="http://schemas.microsoft.com/office/drawing/2014/main" id="{4FC682C9-A5D9-4F7C-B4AD-7DC2C23786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7" name="Line 860">
                <a:extLst>
                  <a:ext uri="{FF2B5EF4-FFF2-40B4-BE49-F238E27FC236}">
                    <a16:creationId xmlns:a16="http://schemas.microsoft.com/office/drawing/2014/main" id="{81703FF6-7AFD-42D0-8AAC-BBC8664603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" name="Rectangle 861">
                <a:extLst>
                  <a:ext uri="{FF2B5EF4-FFF2-40B4-BE49-F238E27FC236}">
                    <a16:creationId xmlns:a16="http://schemas.microsoft.com/office/drawing/2014/main" id="{7AA07793-0BED-4013-84B6-9DA93021C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" name="Line 862">
                <a:extLst>
                  <a:ext uri="{FF2B5EF4-FFF2-40B4-BE49-F238E27FC236}">
                    <a16:creationId xmlns:a16="http://schemas.microsoft.com/office/drawing/2014/main" id="{72604FC4-A7E2-49D7-93B4-047361ECF8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0" name="Rectangle 863">
                <a:extLst>
                  <a:ext uri="{FF2B5EF4-FFF2-40B4-BE49-F238E27FC236}">
                    <a16:creationId xmlns:a16="http://schemas.microsoft.com/office/drawing/2014/main" id="{830A817E-C60D-48D6-BE64-BD885E8784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1" name="Line 864">
                <a:extLst>
                  <a:ext uri="{FF2B5EF4-FFF2-40B4-BE49-F238E27FC236}">
                    <a16:creationId xmlns:a16="http://schemas.microsoft.com/office/drawing/2014/main" id="{1E4921B1-2267-4F2E-98F6-494CCF2045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2" name="Rectangle 865">
                <a:extLst>
                  <a:ext uri="{FF2B5EF4-FFF2-40B4-BE49-F238E27FC236}">
                    <a16:creationId xmlns:a16="http://schemas.microsoft.com/office/drawing/2014/main" id="{380792CB-EAFD-4F3D-9616-ED5884E89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3" name="Line 866">
                <a:extLst>
                  <a:ext uri="{FF2B5EF4-FFF2-40B4-BE49-F238E27FC236}">
                    <a16:creationId xmlns:a16="http://schemas.microsoft.com/office/drawing/2014/main" id="{B8EBF01E-936B-4C8E-B1B9-E412BB1EAA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4" name="Rectangle 867">
                <a:extLst>
                  <a:ext uri="{FF2B5EF4-FFF2-40B4-BE49-F238E27FC236}">
                    <a16:creationId xmlns:a16="http://schemas.microsoft.com/office/drawing/2014/main" id="{A3EC27AF-6746-4DFC-8CDC-75E18BA25A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5" name="Line 868">
                <a:extLst>
                  <a:ext uri="{FF2B5EF4-FFF2-40B4-BE49-F238E27FC236}">
                    <a16:creationId xmlns:a16="http://schemas.microsoft.com/office/drawing/2014/main" id="{C9760446-8731-4860-AC49-02F1CBD2C1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6" name="Rectangle 869">
                <a:extLst>
                  <a:ext uri="{FF2B5EF4-FFF2-40B4-BE49-F238E27FC236}">
                    <a16:creationId xmlns:a16="http://schemas.microsoft.com/office/drawing/2014/main" id="{7EC67669-9932-400D-9624-44853DBCF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7" name="Line 870">
                <a:extLst>
                  <a:ext uri="{FF2B5EF4-FFF2-40B4-BE49-F238E27FC236}">
                    <a16:creationId xmlns:a16="http://schemas.microsoft.com/office/drawing/2014/main" id="{4A1F2E0F-6256-4C6C-BC9A-8F88C6C890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8" name="Rectangle 871">
                <a:extLst>
                  <a:ext uri="{FF2B5EF4-FFF2-40B4-BE49-F238E27FC236}">
                    <a16:creationId xmlns:a16="http://schemas.microsoft.com/office/drawing/2014/main" id="{66F6CB1A-95BF-4EFE-AA5F-8ECF5E7F9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9" name="Line 872">
                <a:extLst>
                  <a:ext uri="{FF2B5EF4-FFF2-40B4-BE49-F238E27FC236}">
                    <a16:creationId xmlns:a16="http://schemas.microsoft.com/office/drawing/2014/main" id="{F0BC73F3-6D20-4EF4-85F0-1BF61D4553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0" name="Rectangle 873">
                <a:extLst>
                  <a:ext uri="{FF2B5EF4-FFF2-40B4-BE49-F238E27FC236}">
                    <a16:creationId xmlns:a16="http://schemas.microsoft.com/office/drawing/2014/main" id="{C1E93B1C-3F84-4DC6-ACA5-60F1112470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1" name="Line 874">
                <a:extLst>
                  <a:ext uri="{FF2B5EF4-FFF2-40B4-BE49-F238E27FC236}">
                    <a16:creationId xmlns:a16="http://schemas.microsoft.com/office/drawing/2014/main" id="{4043BA70-7DD6-4BC1-BA08-C444DEC17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2" name="Rectangle 875">
                <a:extLst>
                  <a:ext uri="{FF2B5EF4-FFF2-40B4-BE49-F238E27FC236}">
                    <a16:creationId xmlns:a16="http://schemas.microsoft.com/office/drawing/2014/main" id="{66ABC7F5-BB37-42D4-BC37-D55D74DAE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3" name="Line 876">
                <a:extLst>
                  <a:ext uri="{FF2B5EF4-FFF2-40B4-BE49-F238E27FC236}">
                    <a16:creationId xmlns:a16="http://schemas.microsoft.com/office/drawing/2014/main" id="{E4205970-825F-4AFF-8B27-FA023D5C8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4" name="Rectangle 877">
                <a:extLst>
                  <a:ext uri="{FF2B5EF4-FFF2-40B4-BE49-F238E27FC236}">
                    <a16:creationId xmlns:a16="http://schemas.microsoft.com/office/drawing/2014/main" id="{46428222-E9F5-4267-B2BA-755BF8FE93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5" name="Line 878">
                <a:extLst>
                  <a:ext uri="{FF2B5EF4-FFF2-40B4-BE49-F238E27FC236}">
                    <a16:creationId xmlns:a16="http://schemas.microsoft.com/office/drawing/2014/main" id="{135D25C1-61BC-4D84-8598-E55746466D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6" name="Rectangle 879">
                <a:extLst>
                  <a:ext uri="{FF2B5EF4-FFF2-40B4-BE49-F238E27FC236}">
                    <a16:creationId xmlns:a16="http://schemas.microsoft.com/office/drawing/2014/main" id="{DFC7EDFD-3658-4261-B8DA-C9C5E8A905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7" name="Line 880">
                <a:extLst>
                  <a:ext uri="{FF2B5EF4-FFF2-40B4-BE49-F238E27FC236}">
                    <a16:creationId xmlns:a16="http://schemas.microsoft.com/office/drawing/2014/main" id="{1D3EDAB2-CCF4-4427-9D42-CFF5C8BBD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8" name="Rectangle 881">
                <a:extLst>
                  <a:ext uri="{FF2B5EF4-FFF2-40B4-BE49-F238E27FC236}">
                    <a16:creationId xmlns:a16="http://schemas.microsoft.com/office/drawing/2014/main" id="{8F92C593-97FB-4393-8252-B393379FA7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9" name="Line 882">
                <a:extLst>
                  <a:ext uri="{FF2B5EF4-FFF2-40B4-BE49-F238E27FC236}">
                    <a16:creationId xmlns:a16="http://schemas.microsoft.com/office/drawing/2014/main" id="{434CA244-A60F-4FCF-98CC-5BC47C3245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0" name="Rectangle 883">
                <a:extLst>
                  <a:ext uri="{FF2B5EF4-FFF2-40B4-BE49-F238E27FC236}">
                    <a16:creationId xmlns:a16="http://schemas.microsoft.com/office/drawing/2014/main" id="{9572C0F7-A289-4026-A5B2-4E2AD98627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1" name="Line 884">
                <a:extLst>
                  <a:ext uri="{FF2B5EF4-FFF2-40B4-BE49-F238E27FC236}">
                    <a16:creationId xmlns:a16="http://schemas.microsoft.com/office/drawing/2014/main" id="{69BE90F8-70F3-41E7-B011-48EA4FEF45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2" name="Rectangle 885">
                <a:extLst>
                  <a:ext uri="{FF2B5EF4-FFF2-40B4-BE49-F238E27FC236}">
                    <a16:creationId xmlns:a16="http://schemas.microsoft.com/office/drawing/2014/main" id="{FEC49D77-CE30-4BC0-BDB9-B2C0620F6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3" name="Line 886">
                <a:extLst>
                  <a:ext uri="{FF2B5EF4-FFF2-40B4-BE49-F238E27FC236}">
                    <a16:creationId xmlns:a16="http://schemas.microsoft.com/office/drawing/2014/main" id="{28048908-DA36-4813-B6B4-8DBC072B67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4" name="Rectangle 887">
                <a:extLst>
                  <a:ext uri="{FF2B5EF4-FFF2-40B4-BE49-F238E27FC236}">
                    <a16:creationId xmlns:a16="http://schemas.microsoft.com/office/drawing/2014/main" id="{9AD57844-A89E-48A4-9E93-4DFC078A68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5" name="Line 888">
                <a:extLst>
                  <a:ext uri="{FF2B5EF4-FFF2-40B4-BE49-F238E27FC236}">
                    <a16:creationId xmlns:a16="http://schemas.microsoft.com/office/drawing/2014/main" id="{B4763AB4-5206-409C-8DB5-82DF3B18A1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6" name="Rectangle 889">
                <a:extLst>
                  <a:ext uri="{FF2B5EF4-FFF2-40B4-BE49-F238E27FC236}">
                    <a16:creationId xmlns:a16="http://schemas.microsoft.com/office/drawing/2014/main" id="{D44B73B0-2144-4C50-86CE-834D813455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7" name="Line 890">
                <a:extLst>
                  <a:ext uri="{FF2B5EF4-FFF2-40B4-BE49-F238E27FC236}">
                    <a16:creationId xmlns:a16="http://schemas.microsoft.com/office/drawing/2014/main" id="{2864DDC3-0B2B-4EA2-A6A5-5E488C30A5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8" name="Rectangle 891">
                <a:extLst>
                  <a:ext uri="{FF2B5EF4-FFF2-40B4-BE49-F238E27FC236}">
                    <a16:creationId xmlns:a16="http://schemas.microsoft.com/office/drawing/2014/main" id="{42434DB1-AEC1-401F-A36A-46E915F5B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9" name="Line 892">
                <a:extLst>
                  <a:ext uri="{FF2B5EF4-FFF2-40B4-BE49-F238E27FC236}">
                    <a16:creationId xmlns:a16="http://schemas.microsoft.com/office/drawing/2014/main" id="{82785D1C-C00C-4BD2-A62B-1EB7A6E7F2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0" name="Rectangle 893">
                <a:extLst>
                  <a:ext uri="{FF2B5EF4-FFF2-40B4-BE49-F238E27FC236}">
                    <a16:creationId xmlns:a16="http://schemas.microsoft.com/office/drawing/2014/main" id="{9C57CC3B-B526-46DC-AA28-6C07AEC476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1" name="Line 894">
                <a:extLst>
                  <a:ext uri="{FF2B5EF4-FFF2-40B4-BE49-F238E27FC236}">
                    <a16:creationId xmlns:a16="http://schemas.microsoft.com/office/drawing/2014/main" id="{9E9EC850-BBF7-4977-B29C-D92EB98A9E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2" name="Rectangle 895">
                <a:extLst>
                  <a:ext uri="{FF2B5EF4-FFF2-40B4-BE49-F238E27FC236}">
                    <a16:creationId xmlns:a16="http://schemas.microsoft.com/office/drawing/2014/main" id="{3AAB980E-C468-4F2A-943D-8E3612B90C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3" name="Line 896">
                <a:extLst>
                  <a:ext uri="{FF2B5EF4-FFF2-40B4-BE49-F238E27FC236}">
                    <a16:creationId xmlns:a16="http://schemas.microsoft.com/office/drawing/2014/main" id="{103A5347-5BF3-41C8-BFD9-9051757973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4" name="Rectangle 897">
                <a:extLst>
                  <a:ext uri="{FF2B5EF4-FFF2-40B4-BE49-F238E27FC236}">
                    <a16:creationId xmlns:a16="http://schemas.microsoft.com/office/drawing/2014/main" id="{B93A76B0-3333-4580-9DA0-12810DF997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5" name="Line 898">
                <a:extLst>
                  <a:ext uri="{FF2B5EF4-FFF2-40B4-BE49-F238E27FC236}">
                    <a16:creationId xmlns:a16="http://schemas.microsoft.com/office/drawing/2014/main" id="{2B0D21FA-6F49-4B83-88A9-3505F0B180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6" name="Rectangle 899">
                <a:extLst>
                  <a:ext uri="{FF2B5EF4-FFF2-40B4-BE49-F238E27FC236}">
                    <a16:creationId xmlns:a16="http://schemas.microsoft.com/office/drawing/2014/main" id="{3337A72F-DE6C-4382-8E0C-32506BE5D8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7" name="Line 900">
                <a:extLst>
                  <a:ext uri="{FF2B5EF4-FFF2-40B4-BE49-F238E27FC236}">
                    <a16:creationId xmlns:a16="http://schemas.microsoft.com/office/drawing/2014/main" id="{117A59D2-4178-4E16-9090-D06E776264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8" name="Rectangle 901">
                <a:extLst>
                  <a:ext uri="{FF2B5EF4-FFF2-40B4-BE49-F238E27FC236}">
                    <a16:creationId xmlns:a16="http://schemas.microsoft.com/office/drawing/2014/main" id="{800C380B-9D42-4916-8698-482876AC9A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9" name="Line 902">
                <a:extLst>
                  <a:ext uri="{FF2B5EF4-FFF2-40B4-BE49-F238E27FC236}">
                    <a16:creationId xmlns:a16="http://schemas.microsoft.com/office/drawing/2014/main" id="{3E83E838-B857-4A5D-8F00-3EA65C47C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0" name="Rectangle 903">
                <a:extLst>
                  <a:ext uri="{FF2B5EF4-FFF2-40B4-BE49-F238E27FC236}">
                    <a16:creationId xmlns:a16="http://schemas.microsoft.com/office/drawing/2014/main" id="{D0B78548-44C5-4603-A757-0A1E33D5A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1" name="Line 904">
                <a:extLst>
                  <a:ext uri="{FF2B5EF4-FFF2-40B4-BE49-F238E27FC236}">
                    <a16:creationId xmlns:a16="http://schemas.microsoft.com/office/drawing/2014/main" id="{68F60A3F-0FEC-4E9F-B27B-2B1BED5F6D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2" name="Rectangle 905">
                <a:extLst>
                  <a:ext uri="{FF2B5EF4-FFF2-40B4-BE49-F238E27FC236}">
                    <a16:creationId xmlns:a16="http://schemas.microsoft.com/office/drawing/2014/main" id="{B21F0011-E830-4726-9E39-F10D8E1A18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3" name="Line 906">
                <a:extLst>
                  <a:ext uri="{FF2B5EF4-FFF2-40B4-BE49-F238E27FC236}">
                    <a16:creationId xmlns:a16="http://schemas.microsoft.com/office/drawing/2014/main" id="{8867A2CA-6110-4A5D-8577-7840080A07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4" name="Rectangle 907">
                <a:extLst>
                  <a:ext uri="{FF2B5EF4-FFF2-40B4-BE49-F238E27FC236}">
                    <a16:creationId xmlns:a16="http://schemas.microsoft.com/office/drawing/2014/main" id="{F54399D9-759C-40DB-8284-335090C43F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5" name="Line 908">
                <a:extLst>
                  <a:ext uri="{FF2B5EF4-FFF2-40B4-BE49-F238E27FC236}">
                    <a16:creationId xmlns:a16="http://schemas.microsoft.com/office/drawing/2014/main" id="{AD24D949-CCC2-4C1F-8D07-F50FA0C25C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6" name="Rectangle 909">
                <a:extLst>
                  <a:ext uri="{FF2B5EF4-FFF2-40B4-BE49-F238E27FC236}">
                    <a16:creationId xmlns:a16="http://schemas.microsoft.com/office/drawing/2014/main" id="{0F569F34-DC03-4ACD-9960-56AD9EB03B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7" name="Line 910">
                <a:extLst>
                  <a:ext uri="{FF2B5EF4-FFF2-40B4-BE49-F238E27FC236}">
                    <a16:creationId xmlns:a16="http://schemas.microsoft.com/office/drawing/2014/main" id="{E3515300-024D-4717-93B1-B2620F163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8" name="Rectangle 911">
                <a:extLst>
                  <a:ext uri="{FF2B5EF4-FFF2-40B4-BE49-F238E27FC236}">
                    <a16:creationId xmlns:a16="http://schemas.microsoft.com/office/drawing/2014/main" id="{BD4950D7-CC0D-48D9-B4EB-4A8AB285A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9" name="Line 912">
                <a:extLst>
                  <a:ext uri="{FF2B5EF4-FFF2-40B4-BE49-F238E27FC236}">
                    <a16:creationId xmlns:a16="http://schemas.microsoft.com/office/drawing/2014/main" id="{026BC1C8-F2C1-4702-B58E-66A0F40A39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0" name="Rectangle 913">
                <a:extLst>
                  <a:ext uri="{FF2B5EF4-FFF2-40B4-BE49-F238E27FC236}">
                    <a16:creationId xmlns:a16="http://schemas.microsoft.com/office/drawing/2014/main" id="{F04BE291-256D-43A7-9302-8211494B0D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1" name="Line 914">
                <a:extLst>
                  <a:ext uri="{FF2B5EF4-FFF2-40B4-BE49-F238E27FC236}">
                    <a16:creationId xmlns:a16="http://schemas.microsoft.com/office/drawing/2014/main" id="{7DCE80C0-5889-4B63-9CC1-072AD46C89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2" name="Rectangle 915">
                <a:extLst>
                  <a:ext uri="{FF2B5EF4-FFF2-40B4-BE49-F238E27FC236}">
                    <a16:creationId xmlns:a16="http://schemas.microsoft.com/office/drawing/2014/main" id="{B57B7996-88AD-42C3-876C-25D1698865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3" name="Line 916">
                <a:extLst>
                  <a:ext uri="{FF2B5EF4-FFF2-40B4-BE49-F238E27FC236}">
                    <a16:creationId xmlns:a16="http://schemas.microsoft.com/office/drawing/2014/main" id="{1CBE37B1-CC13-496D-A9E1-117B28DEDE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4" name="Rectangle 917">
                <a:extLst>
                  <a:ext uri="{FF2B5EF4-FFF2-40B4-BE49-F238E27FC236}">
                    <a16:creationId xmlns:a16="http://schemas.microsoft.com/office/drawing/2014/main" id="{BB3F5239-0E7B-40BE-9B98-642A280342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5" name="Line 918">
                <a:extLst>
                  <a:ext uri="{FF2B5EF4-FFF2-40B4-BE49-F238E27FC236}">
                    <a16:creationId xmlns:a16="http://schemas.microsoft.com/office/drawing/2014/main" id="{13F1803B-BEF3-460F-B462-C0D47D0E85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6" name="Rectangle 919">
                <a:extLst>
                  <a:ext uri="{FF2B5EF4-FFF2-40B4-BE49-F238E27FC236}">
                    <a16:creationId xmlns:a16="http://schemas.microsoft.com/office/drawing/2014/main" id="{2F3B6DBB-9E7D-415A-A035-C9A562A802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7" name="Line 920">
                <a:extLst>
                  <a:ext uri="{FF2B5EF4-FFF2-40B4-BE49-F238E27FC236}">
                    <a16:creationId xmlns:a16="http://schemas.microsoft.com/office/drawing/2014/main" id="{5B43B3CA-4BBC-4196-B8A6-4022BEC2A2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8" name="Rectangle 921">
                <a:extLst>
                  <a:ext uri="{FF2B5EF4-FFF2-40B4-BE49-F238E27FC236}">
                    <a16:creationId xmlns:a16="http://schemas.microsoft.com/office/drawing/2014/main" id="{FDAF3110-6AA5-462D-B520-093ED44FA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9" name="Line 922">
                <a:extLst>
                  <a:ext uri="{FF2B5EF4-FFF2-40B4-BE49-F238E27FC236}">
                    <a16:creationId xmlns:a16="http://schemas.microsoft.com/office/drawing/2014/main" id="{E458A35A-9460-411F-8167-AF82EA810E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0" name="Rectangle 923">
                <a:extLst>
                  <a:ext uri="{FF2B5EF4-FFF2-40B4-BE49-F238E27FC236}">
                    <a16:creationId xmlns:a16="http://schemas.microsoft.com/office/drawing/2014/main" id="{6F926B80-9308-4594-B8CC-B5A7660673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1" name="Line 924">
                <a:extLst>
                  <a:ext uri="{FF2B5EF4-FFF2-40B4-BE49-F238E27FC236}">
                    <a16:creationId xmlns:a16="http://schemas.microsoft.com/office/drawing/2014/main" id="{48FD8677-53EC-4C0F-8023-E80C4B6593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2" name="Rectangle 925">
                <a:extLst>
                  <a:ext uri="{FF2B5EF4-FFF2-40B4-BE49-F238E27FC236}">
                    <a16:creationId xmlns:a16="http://schemas.microsoft.com/office/drawing/2014/main" id="{7857FE2D-C640-41AC-A1EE-6B7C1C94AB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3" name="Line 926">
                <a:extLst>
                  <a:ext uri="{FF2B5EF4-FFF2-40B4-BE49-F238E27FC236}">
                    <a16:creationId xmlns:a16="http://schemas.microsoft.com/office/drawing/2014/main" id="{58F69959-8332-4204-9579-E0C8860865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4" name="Rectangle 927">
                <a:extLst>
                  <a:ext uri="{FF2B5EF4-FFF2-40B4-BE49-F238E27FC236}">
                    <a16:creationId xmlns:a16="http://schemas.microsoft.com/office/drawing/2014/main" id="{7119857E-569F-4C78-8995-9C78700E5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5" name="Line 928">
                <a:extLst>
                  <a:ext uri="{FF2B5EF4-FFF2-40B4-BE49-F238E27FC236}">
                    <a16:creationId xmlns:a16="http://schemas.microsoft.com/office/drawing/2014/main" id="{1663823A-0253-4E9A-92BF-20644BDE56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6" name="Rectangle 929">
                <a:extLst>
                  <a:ext uri="{FF2B5EF4-FFF2-40B4-BE49-F238E27FC236}">
                    <a16:creationId xmlns:a16="http://schemas.microsoft.com/office/drawing/2014/main" id="{572E8E67-79C5-46C3-AE9B-4DA023102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7" name="Line 930">
                <a:extLst>
                  <a:ext uri="{FF2B5EF4-FFF2-40B4-BE49-F238E27FC236}">
                    <a16:creationId xmlns:a16="http://schemas.microsoft.com/office/drawing/2014/main" id="{5F022928-6C80-40AA-8BB1-1386C4663A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8" name="Rectangle 931">
                <a:extLst>
                  <a:ext uri="{FF2B5EF4-FFF2-40B4-BE49-F238E27FC236}">
                    <a16:creationId xmlns:a16="http://schemas.microsoft.com/office/drawing/2014/main" id="{1E2EFF32-1391-4B42-ACA1-AC34E4F28F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9" name="Line 932">
                <a:extLst>
                  <a:ext uri="{FF2B5EF4-FFF2-40B4-BE49-F238E27FC236}">
                    <a16:creationId xmlns:a16="http://schemas.microsoft.com/office/drawing/2014/main" id="{CA062F08-A4D3-44BF-A769-ABAD435D72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0" name="Rectangle 933">
                <a:extLst>
                  <a:ext uri="{FF2B5EF4-FFF2-40B4-BE49-F238E27FC236}">
                    <a16:creationId xmlns:a16="http://schemas.microsoft.com/office/drawing/2014/main" id="{E59042B2-DC12-47DD-81C7-E47183D61B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1" name="Line 934">
                <a:extLst>
                  <a:ext uri="{FF2B5EF4-FFF2-40B4-BE49-F238E27FC236}">
                    <a16:creationId xmlns:a16="http://schemas.microsoft.com/office/drawing/2014/main" id="{20C3836A-8AD8-4A92-9459-4C8E0728AC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2" name="Rectangle 935">
                <a:extLst>
                  <a:ext uri="{FF2B5EF4-FFF2-40B4-BE49-F238E27FC236}">
                    <a16:creationId xmlns:a16="http://schemas.microsoft.com/office/drawing/2014/main" id="{6CEC4603-BE8D-4ACB-8B0B-E91322FA55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3" name="Line 936">
                <a:extLst>
                  <a:ext uri="{FF2B5EF4-FFF2-40B4-BE49-F238E27FC236}">
                    <a16:creationId xmlns:a16="http://schemas.microsoft.com/office/drawing/2014/main" id="{DD45047C-B985-44C1-BECD-1127E0021B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4" name="Rectangle 937">
                <a:extLst>
                  <a:ext uri="{FF2B5EF4-FFF2-40B4-BE49-F238E27FC236}">
                    <a16:creationId xmlns:a16="http://schemas.microsoft.com/office/drawing/2014/main" id="{057CDDC7-707C-407D-849F-E8D982B232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5" name="Line 938">
                <a:extLst>
                  <a:ext uri="{FF2B5EF4-FFF2-40B4-BE49-F238E27FC236}">
                    <a16:creationId xmlns:a16="http://schemas.microsoft.com/office/drawing/2014/main" id="{CE852C6E-3540-4349-A3F7-0682891891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6" name="Rectangle 939">
                <a:extLst>
                  <a:ext uri="{FF2B5EF4-FFF2-40B4-BE49-F238E27FC236}">
                    <a16:creationId xmlns:a16="http://schemas.microsoft.com/office/drawing/2014/main" id="{6F270487-5426-46CD-BD6A-08151F053E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7" name="Line 940">
                <a:extLst>
                  <a:ext uri="{FF2B5EF4-FFF2-40B4-BE49-F238E27FC236}">
                    <a16:creationId xmlns:a16="http://schemas.microsoft.com/office/drawing/2014/main" id="{1BEEA732-7FFF-4A3B-8C56-CBBAF5AF8A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8" name="Rectangle 941">
                <a:extLst>
                  <a:ext uri="{FF2B5EF4-FFF2-40B4-BE49-F238E27FC236}">
                    <a16:creationId xmlns:a16="http://schemas.microsoft.com/office/drawing/2014/main" id="{6C2D2BFB-0C92-4725-892D-97F29BB249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9" name="Line 942">
                <a:extLst>
                  <a:ext uri="{FF2B5EF4-FFF2-40B4-BE49-F238E27FC236}">
                    <a16:creationId xmlns:a16="http://schemas.microsoft.com/office/drawing/2014/main" id="{9C0BD4DF-5915-4276-8A67-E9D83AAA6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0" name="Rectangle 943">
                <a:extLst>
                  <a:ext uri="{FF2B5EF4-FFF2-40B4-BE49-F238E27FC236}">
                    <a16:creationId xmlns:a16="http://schemas.microsoft.com/office/drawing/2014/main" id="{52A850D2-51EF-4BC1-B7E4-A410178D0A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1" name="Line 944">
                <a:extLst>
                  <a:ext uri="{FF2B5EF4-FFF2-40B4-BE49-F238E27FC236}">
                    <a16:creationId xmlns:a16="http://schemas.microsoft.com/office/drawing/2014/main" id="{77F6D20E-5089-4E55-B6D5-DE5BEC6237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2" name="Rectangle 945">
                <a:extLst>
                  <a:ext uri="{FF2B5EF4-FFF2-40B4-BE49-F238E27FC236}">
                    <a16:creationId xmlns:a16="http://schemas.microsoft.com/office/drawing/2014/main" id="{2CA5261F-5A2F-49B1-9B9F-68F3470CAD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3" name="Line 946">
                <a:extLst>
                  <a:ext uri="{FF2B5EF4-FFF2-40B4-BE49-F238E27FC236}">
                    <a16:creationId xmlns:a16="http://schemas.microsoft.com/office/drawing/2014/main" id="{F1DE3807-9771-42A2-904F-E2FDCC7556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4" name="Rectangle 947">
                <a:extLst>
                  <a:ext uri="{FF2B5EF4-FFF2-40B4-BE49-F238E27FC236}">
                    <a16:creationId xmlns:a16="http://schemas.microsoft.com/office/drawing/2014/main" id="{3B88AA44-E4A7-4BFA-B038-E4A3205058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5" name="Line 948">
                <a:extLst>
                  <a:ext uri="{FF2B5EF4-FFF2-40B4-BE49-F238E27FC236}">
                    <a16:creationId xmlns:a16="http://schemas.microsoft.com/office/drawing/2014/main" id="{79527528-B98F-497D-AFB2-088EE406F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6" name="Rectangle 949">
                <a:extLst>
                  <a:ext uri="{FF2B5EF4-FFF2-40B4-BE49-F238E27FC236}">
                    <a16:creationId xmlns:a16="http://schemas.microsoft.com/office/drawing/2014/main" id="{B0766CD2-CFF2-42C0-A8A8-858B3160A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7" name="Line 950">
                <a:extLst>
                  <a:ext uri="{FF2B5EF4-FFF2-40B4-BE49-F238E27FC236}">
                    <a16:creationId xmlns:a16="http://schemas.microsoft.com/office/drawing/2014/main" id="{93F1F99C-C2CC-43CC-8F9D-15CE315545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8" name="Rectangle 951">
                <a:extLst>
                  <a:ext uri="{FF2B5EF4-FFF2-40B4-BE49-F238E27FC236}">
                    <a16:creationId xmlns:a16="http://schemas.microsoft.com/office/drawing/2014/main" id="{C2F2D103-FAA2-44B1-A48C-E250918106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9" name="Line 952">
                <a:extLst>
                  <a:ext uri="{FF2B5EF4-FFF2-40B4-BE49-F238E27FC236}">
                    <a16:creationId xmlns:a16="http://schemas.microsoft.com/office/drawing/2014/main" id="{A518E57F-51A1-4DA9-82EE-930EB33931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0" name="Rectangle 953">
                <a:extLst>
                  <a:ext uri="{FF2B5EF4-FFF2-40B4-BE49-F238E27FC236}">
                    <a16:creationId xmlns:a16="http://schemas.microsoft.com/office/drawing/2014/main" id="{DAFDD450-6EE8-44FF-BDBB-7513B7B6CD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1" name="Line 954">
                <a:extLst>
                  <a:ext uri="{FF2B5EF4-FFF2-40B4-BE49-F238E27FC236}">
                    <a16:creationId xmlns:a16="http://schemas.microsoft.com/office/drawing/2014/main" id="{D492A7EA-D74C-4986-AFB5-49A3EE7F1B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2" name="Rectangle 955">
                <a:extLst>
                  <a:ext uri="{FF2B5EF4-FFF2-40B4-BE49-F238E27FC236}">
                    <a16:creationId xmlns:a16="http://schemas.microsoft.com/office/drawing/2014/main" id="{C39568D9-DC55-4545-92BA-06884F3E3C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3" name="Line 956">
                <a:extLst>
                  <a:ext uri="{FF2B5EF4-FFF2-40B4-BE49-F238E27FC236}">
                    <a16:creationId xmlns:a16="http://schemas.microsoft.com/office/drawing/2014/main" id="{AC5B59C0-63A4-4CB3-8F9F-9329C35D64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4" name="Rectangle 957">
                <a:extLst>
                  <a:ext uri="{FF2B5EF4-FFF2-40B4-BE49-F238E27FC236}">
                    <a16:creationId xmlns:a16="http://schemas.microsoft.com/office/drawing/2014/main" id="{38B21A74-75B9-4F4A-BD01-7265E0287D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5" name="Line 958">
                <a:extLst>
                  <a:ext uri="{FF2B5EF4-FFF2-40B4-BE49-F238E27FC236}">
                    <a16:creationId xmlns:a16="http://schemas.microsoft.com/office/drawing/2014/main" id="{80152F18-D816-43AF-89FE-04FE8550A2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6" name="Rectangle 959">
                <a:extLst>
                  <a:ext uri="{FF2B5EF4-FFF2-40B4-BE49-F238E27FC236}">
                    <a16:creationId xmlns:a16="http://schemas.microsoft.com/office/drawing/2014/main" id="{60D26476-C882-480D-8E8C-FF00FFB683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7" name="Line 960">
                <a:extLst>
                  <a:ext uri="{FF2B5EF4-FFF2-40B4-BE49-F238E27FC236}">
                    <a16:creationId xmlns:a16="http://schemas.microsoft.com/office/drawing/2014/main" id="{71135601-E608-4D9C-8566-10AEB26F30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8" name="Rectangle 961">
                <a:extLst>
                  <a:ext uri="{FF2B5EF4-FFF2-40B4-BE49-F238E27FC236}">
                    <a16:creationId xmlns:a16="http://schemas.microsoft.com/office/drawing/2014/main" id="{E569028A-8CED-4F22-B6C6-4F93239722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9" name="Line 962">
                <a:extLst>
                  <a:ext uri="{FF2B5EF4-FFF2-40B4-BE49-F238E27FC236}">
                    <a16:creationId xmlns:a16="http://schemas.microsoft.com/office/drawing/2014/main" id="{229FC8C4-F1AD-454D-A3CA-E6BC10F99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0" name="Rectangle 963">
                <a:extLst>
                  <a:ext uri="{FF2B5EF4-FFF2-40B4-BE49-F238E27FC236}">
                    <a16:creationId xmlns:a16="http://schemas.microsoft.com/office/drawing/2014/main" id="{C62B4CF6-6E98-4112-A094-165B2428A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1" name="Line 964">
                <a:extLst>
                  <a:ext uri="{FF2B5EF4-FFF2-40B4-BE49-F238E27FC236}">
                    <a16:creationId xmlns:a16="http://schemas.microsoft.com/office/drawing/2014/main" id="{DB62C359-A2BF-4391-A756-A6B77F3653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2" name="Rectangle 965">
                <a:extLst>
                  <a:ext uri="{FF2B5EF4-FFF2-40B4-BE49-F238E27FC236}">
                    <a16:creationId xmlns:a16="http://schemas.microsoft.com/office/drawing/2014/main" id="{88CBA330-A290-4447-961D-97E9E9D1BD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3" name="Line 966">
                <a:extLst>
                  <a:ext uri="{FF2B5EF4-FFF2-40B4-BE49-F238E27FC236}">
                    <a16:creationId xmlns:a16="http://schemas.microsoft.com/office/drawing/2014/main" id="{9377BB6B-18B8-4AA7-A6CD-DF0B3C1243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4" name="Rectangle 967">
                <a:extLst>
                  <a:ext uri="{FF2B5EF4-FFF2-40B4-BE49-F238E27FC236}">
                    <a16:creationId xmlns:a16="http://schemas.microsoft.com/office/drawing/2014/main" id="{AC49575E-9A85-4F90-A08D-3CF9CA9D8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5" name="Line 968">
                <a:extLst>
                  <a:ext uri="{FF2B5EF4-FFF2-40B4-BE49-F238E27FC236}">
                    <a16:creationId xmlns:a16="http://schemas.microsoft.com/office/drawing/2014/main" id="{E3FA156D-2F97-4B3A-8647-3AE37D0A62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6" name="Rectangle 969">
                <a:extLst>
                  <a:ext uri="{FF2B5EF4-FFF2-40B4-BE49-F238E27FC236}">
                    <a16:creationId xmlns:a16="http://schemas.microsoft.com/office/drawing/2014/main" id="{7C8989CA-DE22-431F-B06C-03B72B1754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7" name="Line 970">
                <a:extLst>
                  <a:ext uri="{FF2B5EF4-FFF2-40B4-BE49-F238E27FC236}">
                    <a16:creationId xmlns:a16="http://schemas.microsoft.com/office/drawing/2014/main" id="{C543571C-46F8-42D5-B66E-F48471F718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8" name="Rectangle 971">
                <a:extLst>
                  <a:ext uri="{FF2B5EF4-FFF2-40B4-BE49-F238E27FC236}">
                    <a16:creationId xmlns:a16="http://schemas.microsoft.com/office/drawing/2014/main" id="{1E34A1DE-7CDF-4709-83F8-DEEC511DB0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9" name="Line 972">
                <a:extLst>
                  <a:ext uri="{FF2B5EF4-FFF2-40B4-BE49-F238E27FC236}">
                    <a16:creationId xmlns:a16="http://schemas.microsoft.com/office/drawing/2014/main" id="{5A687C7F-05F3-4820-AEB9-8B916F269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0" name="Rectangle 973">
                <a:extLst>
                  <a:ext uri="{FF2B5EF4-FFF2-40B4-BE49-F238E27FC236}">
                    <a16:creationId xmlns:a16="http://schemas.microsoft.com/office/drawing/2014/main" id="{5F194964-F0C4-4044-A917-E47AC4110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1" name="Line 974">
                <a:extLst>
                  <a:ext uri="{FF2B5EF4-FFF2-40B4-BE49-F238E27FC236}">
                    <a16:creationId xmlns:a16="http://schemas.microsoft.com/office/drawing/2014/main" id="{71AFEE74-3104-41E8-9B43-62F426CC9A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2" name="Rectangle 975">
                <a:extLst>
                  <a:ext uri="{FF2B5EF4-FFF2-40B4-BE49-F238E27FC236}">
                    <a16:creationId xmlns:a16="http://schemas.microsoft.com/office/drawing/2014/main" id="{DB33ACDC-56B6-4945-901C-58C1100352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3" name="Line 976">
                <a:extLst>
                  <a:ext uri="{FF2B5EF4-FFF2-40B4-BE49-F238E27FC236}">
                    <a16:creationId xmlns:a16="http://schemas.microsoft.com/office/drawing/2014/main" id="{0E68566A-02E4-4E69-9A57-FBBB7966C1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4" name="Rectangle 977">
                <a:extLst>
                  <a:ext uri="{FF2B5EF4-FFF2-40B4-BE49-F238E27FC236}">
                    <a16:creationId xmlns:a16="http://schemas.microsoft.com/office/drawing/2014/main" id="{2291D76F-73D4-49DC-8A15-F3A20D751D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5" name="Line 978">
                <a:extLst>
                  <a:ext uri="{FF2B5EF4-FFF2-40B4-BE49-F238E27FC236}">
                    <a16:creationId xmlns:a16="http://schemas.microsoft.com/office/drawing/2014/main" id="{468DFB82-8A87-4A3D-BB9D-6F1DC2AF18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6" name="Rectangle 979">
                <a:extLst>
                  <a:ext uri="{FF2B5EF4-FFF2-40B4-BE49-F238E27FC236}">
                    <a16:creationId xmlns:a16="http://schemas.microsoft.com/office/drawing/2014/main" id="{57350E91-9C5D-4685-A907-DAF3FC7F85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7" name="Line 980">
                <a:extLst>
                  <a:ext uri="{FF2B5EF4-FFF2-40B4-BE49-F238E27FC236}">
                    <a16:creationId xmlns:a16="http://schemas.microsoft.com/office/drawing/2014/main" id="{CCF50CCA-559E-4EDD-ABE6-B2A2AA7912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8" name="Rectangle 981">
                <a:extLst>
                  <a:ext uri="{FF2B5EF4-FFF2-40B4-BE49-F238E27FC236}">
                    <a16:creationId xmlns:a16="http://schemas.microsoft.com/office/drawing/2014/main" id="{439F52D0-36E7-4755-B490-5E4DE03B9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9" name="Line 982">
                <a:extLst>
                  <a:ext uri="{FF2B5EF4-FFF2-40B4-BE49-F238E27FC236}">
                    <a16:creationId xmlns:a16="http://schemas.microsoft.com/office/drawing/2014/main" id="{CDF7E129-1F2D-4E43-BC9F-3F5D67427D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0" name="Rectangle 983">
                <a:extLst>
                  <a:ext uri="{FF2B5EF4-FFF2-40B4-BE49-F238E27FC236}">
                    <a16:creationId xmlns:a16="http://schemas.microsoft.com/office/drawing/2014/main" id="{6419E1FB-8958-4364-A3FE-99FC4551E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1" name="Line 984">
                <a:extLst>
                  <a:ext uri="{FF2B5EF4-FFF2-40B4-BE49-F238E27FC236}">
                    <a16:creationId xmlns:a16="http://schemas.microsoft.com/office/drawing/2014/main" id="{40797C2A-3071-47C3-B39C-E3E9772741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2" name="Rectangle 985">
                <a:extLst>
                  <a:ext uri="{FF2B5EF4-FFF2-40B4-BE49-F238E27FC236}">
                    <a16:creationId xmlns:a16="http://schemas.microsoft.com/office/drawing/2014/main" id="{97875B7B-ADE0-4F43-9FC9-2B21CDF29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3" name="Line 986">
                <a:extLst>
                  <a:ext uri="{FF2B5EF4-FFF2-40B4-BE49-F238E27FC236}">
                    <a16:creationId xmlns:a16="http://schemas.microsoft.com/office/drawing/2014/main" id="{7EB7BC4C-1687-4EEE-832E-BD9683C55A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4" name="Rectangle 987">
                <a:extLst>
                  <a:ext uri="{FF2B5EF4-FFF2-40B4-BE49-F238E27FC236}">
                    <a16:creationId xmlns:a16="http://schemas.microsoft.com/office/drawing/2014/main" id="{6CDEF538-4F07-43F7-A46E-F62D939A6F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5" name="Line 988">
                <a:extLst>
                  <a:ext uri="{FF2B5EF4-FFF2-40B4-BE49-F238E27FC236}">
                    <a16:creationId xmlns:a16="http://schemas.microsoft.com/office/drawing/2014/main" id="{924F694F-42A7-40A9-AF7E-573FAB7C3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6" name="Rectangle 989">
                <a:extLst>
                  <a:ext uri="{FF2B5EF4-FFF2-40B4-BE49-F238E27FC236}">
                    <a16:creationId xmlns:a16="http://schemas.microsoft.com/office/drawing/2014/main" id="{A137E7E7-749E-472F-81E3-83727F0C8E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7" name="Line 990">
                <a:extLst>
                  <a:ext uri="{FF2B5EF4-FFF2-40B4-BE49-F238E27FC236}">
                    <a16:creationId xmlns:a16="http://schemas.microsoft.com/office/drawing/2014/main" id="{14E54CA9-4E94-4089-8021-C2E8B08A78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8" name="Rectangle 991">
                <a:extLst>
                  <a:ext uri="{FF2B5EF4-FFF2-40B4-BE49-F238E27FC236}">
                    <a16:creationId xmlns:a16="http://schemas.microsoft.com/office/drawing/2014/main" id="{9C612053-ACBB-4C57-8ECA-C98DD44F7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9" name="Line 992">
                <a:extLst>
                  <a:ext uri="{FF2B5EF4-FFF2-40B4-BE49-F238E27FC236}">
                    <a16:creationId xmlns:a16="http://schemas.microsoft.com/office/drawing/2014/main" id="{66677C21-7A08-4E51-B6E7-4EAB64BFA2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0" name="Rectangle 993">
                <a:extLst>
                  <a:ext uri="{FF2B5EF4-FFF2-40B4-BE49-F238E27FC236}">
                    <a16:creationId xmlns:a16="http://schemas.microsoft.com/office/drawing/2014/main" id="{1D365ADB-4BC5-4E6E-A958-D313652281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1" name="Line 994">
                <a:extLst>
                  <a:ext uri="{FF2B5EF4-FFF2-40B4-BE49-F238E27FC236}">
                    <a16:creationId xmlns:a16="http://schemas.microsoft.com/office/drawing/2014/main" id="{E3FDBEF1-DED3-4BC1-97B5-84F6B025A1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2" name="Rectangle 995">
                <a:extLst>
                  <a:ext uri="{FF2B5EF4-FFF2-40B4-BE49-F238E27FC236}">
                    <a16:creationId xmlns:a16="http://schemas.microsoft.com/office/drawing/2014/main" id="{4374525F-C110-41AC-BFAA-69A9D359F8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3" name="Line 996">
                <a:extLst>
                  <a:ext uri="{FF2B5EF4-FFF2-40B4-BE49-F238E27FC236}">
                    <a16:creationId xmlns:a16="http://schemas.microsoft.com/office/drawing/2014/main" id="{F655F26C-61D6-4E23-B1F9-2B4B1D7B22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799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4" name="Rectangle 997">
                <a:extLst>
                  <a:ext uri="{FF2B5EF4-FFF2-40B4-BE49-F238E27FC236}">
                    <a16:creationId xmlns:a16="http://schemas.microsoft.com/office/drawing/2014/main" id="{5A0561D3-9BDE-4308-8FA1-58572F4DD2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799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5" name="Line 998">
                <a:extLst>
                  <a:ext uri="{FF2B5EF4-FFF2-40B4-BE49-F238E27FC236}">
                    <a16:creationId xmlns:a16="http://schemas.microsoft.com/office/drawing/2014/main" id="{90EB0639-850B-484F-AE4F-9CBE1117D4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82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6" name="Rectangle 999">
                <a:extLst>
                  <a:ext uri="{FF2B5EF4-FFF2-40B4-BE49-F238E27FC236}">
                    <a16:creationId xmlns:a16="http://schemas.microsoft.com/office/drawing/2014/main" id="{3290EC73-D79B-4D5E-9AE2-65D93D4E6F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82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7" name="Line 1000">
                <a:extLst>
                  <a:ext uri="{FF2B5EF4-FFF2-40B4-BE49-F238E27FC236}">
                    <a16:creationId xmlns:a16="http://schemas.microsoft.com/office/drawing/2014/main" id="{793754DD-AF10-485F-9E75-1532C4667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8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8" name="Rectangle 1001">
                <a:extLst>
                  <a:ext uri="{FF2B5EF4-FFF2-40B4-BE49-F238E27FC236}">
                    <a16:creationId xmlns:a16="http://schemas.microsoft.com/office/drawing/2014/main" id="{88B8F2E1-8436-421A-9458-295F89B711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8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9" name="Line 1002">
                <a:extLst>
                  <a:ext uri="{FF2B5EF4-FFF2-40B4-BE49-F238E27FC236}">
                    <a16:creationId xmlns:a16="http://schemas.microsoft.com/office/drawing/2014/main" id="{7E22CE68-5338-4DCF-BA2A-51FD76D41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88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0" name="Rectangle 1003">
                <a:extLst>
                  <a:ext uri="{FF2B5EF4-FFF2-40B4-BE49-F238E27FC236}">
                    <a16:creationId xmlns:a16="http://schemas.microsoft.com/office/drawing/2014/main" id="{6A0417A1-A9C2-425A-BB05-7142EB482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88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1" name="Line 1004">
                <a:extLst>
                  <a:ext uri="{FF2B5EF4-FFF2-40B4-BE49-F238E27FC236}">
                    <a16:creationId xmlns:a16="http://schemas.microsoft.com/office/drawing/2014/main" id="{38F9933D-AACA-4CA4-945E-1DB79BC82C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92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2" name="Rectangle 1005">
                <a:extLst>
                  <a:ext uri="{FF2B5EF4-FFF2-40B4-BE49-F238E27FC236}">
                    <a16:creationId xmlns:a16="http://schemas.microsoft.com/office/drawing/2014/main" id="{F5E05159-A44E-4852-A75E-A97EBFEC6C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92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3" name="Line 1006">
                <a:extLst>
                  <a:ext uri="{FF2B5EF4-FFF2-40B4-BE49-F238E27FC236}">
                    <a16:creationId xmlns:a16="http://schemas.microsoft.com/office/drawing/2014/main" id="{80AA77E8-4DC5-48A9-99CE-C9DF5A35A2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95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4" name="Rectangle 1007">
                <a:extLst>
                  <a:ext uri="{FF2B5EF4-FFF2-40B4-BE49-F238E27FC236}">
                    <a16:creationId xmlns:a16="http://schemas.microsoft.com/office/drawing/2014/main" id="{30A5E2CD-FD55-444B-8734-12DCECD6D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950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5" name="Line 1008">
                <a:extLst>
                  <a:ext uri="{FF2B5EF4-FFF2-40B4-BE49-F238E27FC236}">
                    <a16:creationId xmlns:a16="http://schemas.microsoft.com/office/drawing/2014/main" id="{D1BC201D-234F-4668-9F48-0743F02EEF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19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6" name="Rectangle 1009">
                <a:extLst>
                  <a:ext uri="{FF2B5EF4-FFF2-40B4-BE49-F238E27FC236}">
                    <a16:creationId xmlns:a16="http://schemas.microsoft.com/office/drawing/2014/main" id="{3B3FBF6F-4A9A-4636-AC92-C042B0DA78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19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7" name="Line 1010">
                <a:extLst>
                  <a:ext uri="{FF2B5EF4-FFF2-40B4-BE49-F238E27FC236}">
                    <a16:creationId xmlns:a16="http://schemas.microsoft.com/office/drawing/2014/main" id="{A61AF4D5-7F60-4D47-A262-DE8EE94189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01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8" name="Rectangle 1011">
                <a:extLst>
                  <a:ext uri="{FF2B5EF4-FFF2-40B4-BE49-F238E27FC236}">
                    <a16:creationId xmlns:a16="http://schemas.microsoft.com/office/drawing/2014/main" id="{37B59B9D-25D2-4880-8AEF-9D73106BE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01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9" name="Line 1012">
                <a:extLst>
                  <a:ext uri="{FF2B5EF4-FFF2-40B4-BE49-F238E27FC236}">
                    <a16:creationId xmlns:a16="http://schemas.microsoft.com/office/drawing/2014/main" id="{5FFAA66E-BC9F-443A-819C-985E3DCE30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0" name="Rectangle 1013">
                <a:extLst>
                  <a:ext uri="{FF2B5EF4-FFF2-40B4-BE49-F238E27FC236}">
                    <a16:creationId xmlns:a16="http://schemas.microsoft.com/office/drawing/2014/main" id="{F1451588-7A77-4C8F-A0AF-A7A5A2C33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1" name="Line 1014">
                <a:extLst>
                  <a:ext uri="{FF2B5EF4-FFF2-40B4-BE49-F238E27FC236}">
                    <a16:creationId xmlns:a16="http://schemas.microsoft.com/office/drawing/2014/main" id="{017F7C7A-7D59-4050-8DDC-19CE968A24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3" name="Group 1216">
              <a:extLst>
                <a:ext uri="{FF2B5EF4-FFF2-40B4-BE49-F238E27FC236}">
                  <a16:creationId xmlns:a16="http://schemas.microsoft.com/office/drawing/2014/main" id="{320393D6-8570-4CCA-B479-C61ED97464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3817938"/>
              <a:ext cx="3937000" cy="350837"/>
              <a:chOff x="1448" y="2023"/>
              <a:chExt cx="2480" cy="221"/>
            </a:xfrm>
          </p:grpSpPr>
          <p:sp>
            <p:nvSpPr>
              <p:cNvPr id="2622" name="Rectangle 1016">
                <a:extLst>
                  <a:ext uri="{FF2B5EF4-FFF2-40B4-BE49-F238E27FC236}">
                    <a16:creationId xmlns:a16="http://schemas.microsoft.com/office/drawing/2014/main" id="{7A741EE0-9B5E-4324-94A0-E97BA46591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3" name="Line 1017">
                <a:extLst>
                  <a:ext uri="{FF2B5EF4-FFF2-40B4-BE49-F238E27FC236}">
                    <a16:creationId xmlns:a16="http://schemas.microsoft.com/office/drawing/2014/main" id="{7E6177F8-5AAA-4274-AF8B-B86E2CE73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4" name="Rectangle 1018">
                <a:extLst>
                  <a:ext uri="{FF2B5EF4-FFF2-40B4-BE49-F238E27FC236}">
                    <a16:creationId xmlns:a16="http://schemas.microsoft.com/office/drawing/2014/main" id="{D6315AAD-3142-4D90-A17C-44801FBEC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5" name="Line 1019">
                <a:extLst>
                  <a:ext uri="{FF2B5EF4-FFF2-40B4-BE49-F238E27FC236}">
                    <a16:creationId xmlns:a16="http://schemas.microsoft.com/office/drawing/2014/main" id="{1228780D-BAC5-4441-B291-3DA7FA866E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6" name="Rectangle 1020">
                <a:extLst>
                  <a:ext uri="{FF2B5EF4-FFF2-40B4-BE49-F238E27FC236}">
                    <a16:creationId xmlns:a16="http://schemas.microsoft.com/office/drawing/2014/main" id="{8A18E987-5A8B-4C68-8C7D-5AB4C53996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7" name="Line 1021">
                <a:extLst>
                  <a:ext uri="{FF2B5EF4-FFF2-40B4-BE49-F238E27FC236}">
                    <a16:creationId xmlns:a16="http://schemas.microsoft.com/office/drawing/2014/main" id="{0EE056FC-0150-4CF7-B502-4387EB099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8" name="Rectangle 1022">
                <a:extLst>
                  <a:ext uri="{FF2B5EF4-FFF2-40B4-BE49-F238E27FC236}">
                    <a16:creationId xmlns:a16="http://schemas.microsoft.com/office/drawing/2014/main" id="{5D976F82-606E-4C6E-BF47-98FFD90D5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9" name="Line 1023">
                <a:extLst>
                  <a:ext uri="{FF2B5EF4-FFF2-40B4-BE49-F238E27FC236}">
                    <a16:creationId xmlns:a16="http://schemas.microsoft.com/office/drawing/2014/main" id="{16993883-7B2A-4A50-A8A0-3311C5966C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0" name="Rectangle 1024">
                <a:extLst>
                  <a:ext uri="{FF2B5EF4-FFF2-40B4-BE49-F238E27FC236}">
                    <a16:creationId xmlns:a16="http://schemas.microsoft.com/office/drawing/2014/main" id="{90661206-CB81-49FC-9AC9-9B45340951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1" name="Line 1025">
                <a:extLst>
                  <a:ext uri="{FF2B5EF4-FFF2-40B4-BE49-F238E27FC236}">
                    <a16:creationId xmlns:a16="http://schemas.microsoft.com/office/drawing/2014/main" id="{EF296CC0-74B7-407B-AFD1-42C544413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2" name="Rectangle 1026">
                <a:extLst>
                  <a:ext uri="{FF2B5EF4-FFF2-40B4-BE49-F238E27FC236}">
                    <a16:creationId xmlns:a16="http://schemas.microsoft.com/office/drawing/2014/main" id="{29489123-0266-4EB0-B393-E08849EB21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3" name="Line 1027">
                <a:extLst>
                  <a:ext uri="{FF2B5EF4-FFF2-40B4-BE49-F238E27FC236}">
                    <a16:creationId xmlns:a16="http://schemas.microsoft.com/office/drawing/2014/main" id="{78371A56-F63F-4035-BF64-66F5A7DC34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4" name="Rectangle 1028">
                <a:extLst>
                  <a:ext uri="{FF2B5EF4-FFF2-40B4-BE49-F238E27FC236}">
                    <a16:creationId xmlns:a16="http://schemas.microsoft.com/office/drawing/2014/main" id="{374FCB86-6282-4926-9B26-C8649BCF1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5" name="Line 1029">
                <a:extLst>
                  <a:ext uri="{FF2B5EF4-FFF2-40B4-BE49-F238E27FC236}">
                    <a16:creationId xmlns:a16="http://schemas.microsoft.com/office/drawing/2014/main" id="{4CB428D7-8DE7-49F6-A43C-8F26DD1DBA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6" name="Rectangle 1030">
                <a:extLst>
                  <a:ext uri="{FF2B5EF4-FFF2-40B4-BE49-F238E27FC236}">
                    <a16:creationId xmlns:a16="http://schemas.microsoft.com/office/drawing/2014/main" id="{56EAD7F1-7ED9-4A66-BF69-28BC1F49C6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7" name="Line 1031">
                <a:extLst>
                  <a:ext uri="{FF2B5EF4-FFF2-40B4-BE49-F238E27FC236}">
                    <a16:creationId xmlns:a16="http://schemas.microsoft.com/office/drawing/2014/main" id="{95F055F6-AADF-4A6B-83BD-7749A22591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8" name="Rectangle 1032">
                <a:extLst>
                  <a:ext uri="{FF2B5EF4-FFF2-40B4-BE49-F238E27FC236}">
                    <a16:creationId xmlns:a16="http://schemas.microsoft.com/office/drawing/2014/main" id="{B699970D-F034-4EE8-B586-59BC02BBEA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39" name="Line 1033">
                <a:extLst>
                  <a:ext uri="{FF2B5EF4-FFF2-40B4-BE49-F238E27FC236}">
                    <a16:creationId xmlns:a16="http://schemas.microsoft.com/office/drawing/2014/main" id="{A7102C95-C108-4165-A218-574699327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0" name="Rectangle 1034">
                <a:extLst>
                  <a:ext uri="{FF2B5EF4-FFF2-40B4-BE49-F238E27FC236}">
                    <a16:creationId xmlns:a16="http://schemas.microsoft.com/office/drawing/2014/main" id="{26CF8D6D-FA03-4720-A921-1F51A9E5C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1" name="Line 1035">
                <a:extLst>
                  <a:ext uri="{FF2B5EF4-FFF2-40B4-BE49-F238E27FC236}">
                    <a16:creationId xmlns:a16="http://schemas.microsoft.com/office/drawing/2014/main" id="{BB20A9D1-F86A-44A8-9460-964C68260F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2" name="Rectangle 1036">
                <a:extLst>
                  <a:ext uri="{FF2B5EF4-FFF2-40B4-BE49-F238E27FC236}">
                    <a16:creationId xmlns:a16="http://schemas.microsoft.com/office/drawing/2014/main" id="{314FD4EE-A2D7-4BBF-AC43-A3E9ED5A7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3" name="Line 1037">
                <a:extLst>
                  <a:ext uri="{FF2B5EF4-FFF2-40B4-BE49-F238E27FC236}">
                    <a16:creationId xmlns:a16="http://schemas.microsoft.com/office/drawing/2014/main" id="{02576947-0B8A-4229-B8B1-F3A46BC006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4" name="Rectangle 1038">
                <a:extLst>
                  <a:ext uri="{FF2B5EF4-FFF2-40B4-BE49-F238E27FC236}">
                    <a16:creationId xmlns:a16="http://schemas.microsoft.com/office/drawing/2014/main" id="{C51E64EC-DB1B-4E53-90B4-7C1E3767D7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5" name="Line 1039">
                <a:extLst>
                  <a:ext uri="{FF2B5EF4-FFF2-40B4-BE49-F238E27FC236}">
                    <a16:creationId xmlns:a16="http://schemas.microsoft.com/office/drawing/2014/main" id="{2E9DD203-3FC3-4D1D-9E45-8216D5D10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6" name="Rectangle 1040">
                <a:extLst>
                  <a:ext uri="{FF2B5EF4-FFF2-40B4-BE49-F238E27FC236}">
                    <a16:creationId xmlns:a16="http://schemas.microsoft.com/office/drawing/2014/main" id="{9A2B1695-398A-4921-9CF2-53EF457C2A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7" name="Line 1041">
                <a:extLst>
                  <a:ext uri="{FF2B5EF4-FFF2-40B4-BE49-F238E27FC236}">
                    <a16:creationId xmlns:a16="http://schemas.microsoft.com/office/drawing/2014/main" id="{43C81605-E090-47E1-BC56-5DA1191579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8" name="Rectangle 1042">
                <a:extLst>
                  <a:ext uri="{FF2B5EF4-FFF2-40B4-BE49-F238E27FC236}">
                    <a16:creationId xmlns:a16="http://schemas.microsoft.com/office/drawing/2014/main" id="{741A7561-6648-47AC-B74D-94ED24A7EE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9" name="Line 1043">
                <a:extLst>
                  <a:ext uri="{FF2B5EF4-FFF2-40B4-BE49-F238E27FC236}">
                    <a16:creationId xmlns:a16="http://schemas.microsoft.com/office/drawing/2014/main" id="{0BCDFDB4-603B-4377-B1B9-D6134A0AE9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0" name="Rectangle 1044">
                <a:extLst>
                  <a:ext uri="{FF2B5EF4-FFF2-40B4-BE49-F238E27FC236}">
                    <a16:creationId xmlns:a16="http://schemas.microsoft.com/office/drawing/2014/main" id="{3D091528-2BD2-4EAB-9429-DA2586B650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1" name="Line 1045">
                <a:extLst>
                  <a:ext uri="{FF2B5EF4-FFF2-40B4-BE49-F238E27FC236}">
                    <a16:creationId xmlns:a16="http://schemas.microsoft.com/office/drawing/2014/main" id="{897831A8-37BF-4083-9F0E-2749FC74AF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2" name="Rectangle 1046">
                <a:extLst>
                  <a:ext uri="{FF2B5EF4-FFF2-40B4-BE49-F238E27FC236}">
                    <a16:creationId xmlns:a16="http://schemas.microsoft.com/office/drawing/2014/main" id="{DC162536-863B-4E6D-9997-CB99467E6A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3" name="Line 1047">
                <a:extLst>
                  <a:ext uri="{FF2B5EF4-FFF2-40B4-BE49-F238E27FC236}">
                    <a16:creationId xmlns:a16="http://schemas.microsoft.com/office/drawing/2014/main" id="{DA29176A-55A6-4BB4-9B94-AB06D185A2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4" name="Rectangle 1048">
                <a:extLst>
                  <a:ext uri="{FF2B5EF4-FFF2-40B4-BE49-F238E27FC236}">
                    <a16:creationId xmlns:a16="http://schemas.microsoft.com/office/drawing/2014/main" id="{B64251A0-9CA4-460F-9F36-5E5D281A3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5" name="Line 1049">
                <a:extLst>
                  <a:ext uri="{FF2B5EF4-FFF2-40B4-BE49-F238E27FC236}">
                    <a16:creationId xmlns:a16="http://schemas.microsoft.com/office/drawing/2014/main" id="{6333EF01-13BB-4641-B15A-40669C0C14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6" name="Rectangle 1050">
                <a:extLst>
                  <a:ext uri="{FF2B5EF4-FFF2-40B4-BE49-F238E27FC236}">
                    <a16:creationId xmlns:a16="http://schemas.microsoft.com/office/drawing/2014/main" id="{8A95A67B-D771-470E-B92A-56E38D5BA1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7" name="Line 1051">
                <a:extLst>
                  <a:ext uri="{FF2B5EF4-FFF2-40B4-BE49-F238E27FC236}">
                    <a16:creationId xmlns:a16="http://schemas.microsoft.com/office/drawing/2014/main" id="{75249EDD-1DE6-4692-8D29-00A4FA8E76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8" name="Rectangle 1052">
                <a:extLst>
                  <a:ext uri="{FF2B5EF4-FFF2-40B4-BE49-F238E27FC236}">
                    <a16:creationId xmlns:a16="http://schemas.microsoft.com/office/drawing/2014/main" id="{1F0EDA4F-3378-4EBE-B235-E8728BD15B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9" name="Line 1053">
                <a:extLst>
                  <a:ext uri="{FF2B5EF4-FFF2-40B4-BE49-F238E27FC236}">
                    <a16:creationId xmlns:a16="http://schemas.microsoft.com/office/drawing/2014/main" id="{6CDE6408-E4B8-48FA-8036-067C1A1409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0" name="Rectangle 1054">
                <a:extLst>
                  <a:ext uri="{FF2B5EF4-FFF2-40B4-BE49-F238E27FC236}">
                    <a16:creationId xmlns:a16="http://schemas.microsoft.com/office/drawing/2014/main" id="{DDEFCD66-E055-480B-A33F-5BC49179C6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1" name="Line 1055">
                <a:extLst>
                  <a:ext uri="{FF2B5EF4-FFF2-40B4-BE49-F238E27FC236}">
                    <a16:creationId xmlns:a16="http://schemas.microsoft.com/office/drawing/2014/main" id="{6ECDEAC6-4DD0-4528-84E9-378C7AE699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2" name="Rectangle 1056">
                <a:extLst>
                  <a:ext uri="{FF2B5EF4-FFF2-40B4-BE49-F238E27FC236}">
                    <a16:creationId xmlns:a16="http://schemas.microsoft.com/office/drawing/2014/main" id="{65714298-3699-42DE-8B64-A27A4779B8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3" name="Line 1057">
                <a:extLst>
                  <a:ext uri="{FF2B5EF4-FFF2-40B4-BE49-F238E27FC236}">
                    <a16:creationId xmlns:a16="http://schemas.microsoft.com/office/drawing/2014/main" id="{8002CB0A-3863-41DD-9AD2-BA2B7F66BE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4" name="Rectangle 1058">
                <a:extLst>
                  <a:ext uri="{FF2B5EF4-FFF2-40B4-BE49-F238E27FC236}">
                    <a16:creationId xmlns:a16="http://schemas.microsoft.com/office/drawing/2014/main" id="{AEDD00C6-E985-4CFC-B9C5-3B0D827D81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5" name="Line 1059">
                <a:extLst>
                  <a:ext uri="{FF2B5EF4-FFF2-40B4-BE49-F238E27FC236}">
                    <a16:creationId xmlns:a16="http://schemas.microsoft.com/office/drawing/2014/main" id="{815E5C80-EADC-4715-8952-C51646AB84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6" name="Rectangle 1060">
                <a:extLst>
                  <a:ext uri="{FF2B5EF4-FFF2-40B4-BE49-F238E27FC236}">
                    <a16:creationId xmlns:a16="http://schemas.microsoft.com/office/drawing/2014/main" id="{A424B595-6448-443A-B71C-B1EC0FA642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7" name="Line 1061">
                <a:extLst>
                  <a:ext uri="{FF2B5EF4-FFF2-40B4-BE49-F238E27FC236}">
                    <a16:creationId xmlns:a16="http://schemas.microsoft.com/office/drawing/2014/main" id="{2FCB4164-1D55-4E6E-A397-0F5A6FFD93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8" name="Rectangle 1062">
                <a:extLst>
                  <a:ext uri="{FF2B5EF4-FFF2-40B4-BE49-F238E27FC236}">
                    <a16:creationId xmlns:a16="http://schemas.microsoft.com/office/drawing/2014/main" id="{EE83F6CE-CA93-4207-9B8C-0EF1D11490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9" name="Line 1063">
                <a:extLst>
                  <a:ext uri="{FF2B5EF4-FFF2-40B4-BE49-F238E27FC236}">
                    <a16:creationId xmlns:a16="http://schemas.microsoft.com/office/drawing/2014/main" id="{BA22819D-4E1A-4914-A9A4-24265DED7D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0" name="Rectangle 1064">
                <a:extLst>
                  <a:ext uri="{FF2B5EF4-FFF2-40B4-BE49-F238E27FC236}">
                    <a16:creationId xmlns:a16="http://schemas.microsoft.com/office/drawing/2014/main" id="{9A03F67C-CE90-4E16-8186-A349743DCC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1" name="Line 1065">
                <a:extLst>
                  <a:ext uri="{FF2B5EF4-FFF2-40B4-BE49-F238E27FC236}">
                    <a16:creationId xmlns:a16="http://schemas.microsoft.com/office/drawing/2014/main" id="{B1D3885F-E050-47BE-90C2-EE5D2A21C0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2" name="Rectangle 1066">
                <a:extLst>
                  <a:ext uri="{FF2B5EF4-FFF2-40B4-BE49-F238E27FC236}">
                    <a16:creationId xmlns:a16="http://schemas.microsoft.com/office/drawing/2014/main" id="{802EB1F4-F677-4F6E-8F4E-C924E0F86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3" name="Line 1067">
                <a:extLst>
                  <a:ext uri="{FF2B5EF4-FFF2-40B4-BE49-F238E27FC236}">
                    <a16:creationId xmlns:a16="http://schemas.microsoft.com/office/drawing/2014/main" id="{9AD721EE-E6F5-4D11-A4D4-A70A8CFDE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4" name="Rectangle 1068">
                <a:extLst>
                  <a:ext uri="{FF2B5EF4-FFF2-40B4-BE49-F238E27FC236}">
                    <a16:creationId xmlns:a16="http://schemas.microsoft.com/office/drawing/2014/main" id="{9C07CB23-61B7-4424-999D-165B747B8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5" name="Line 1069">
                <a:extLst>
                  <a:ext uri="{FF2B5EF4-FFF2-40B4-BE49-F238E27FC236}">
                    <a16:creationId xmlns:a16="http://schemas.microsoft.com/office/drawing/2014/main" id="{B7C66600-8923-4ACC-BED5-27944E8FC5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6" name="Rectangle 1070">
                <a:extLst>
                  <a:ext uri="{FF2B5EF4-FFF2-40B4-BE49-F238E27FC236}">
                    <a16:creationId xmlns:a16="http://schemas.microsoft.com/office/drawing/2014/main" id="{13DEE89D-5EC3-49EC-A9DD-053F2E6B0A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7" name="Line 1071">
                <a:extLst>
                  <a:ext uri="{FF2B5EF4-FFF2-40B4-BE49-F238E27FC236}">
                    <a16:creationId xmlns:a16="http://schemas.microsoft.com/office/drawing/2014/main" id="{5F45AD30-0895-4BBA-9CDD-C6B902E52D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8" name="Rectangle 1072">
                <a:extLst>
                  <a:ext uri="{FF2B5EF4-FFF2-40B4-BE49-F238E27FC236}">
                    <a16:creationId xmlns:a16="http://schemas.microsoft.com/office/drawing/2014/main" id="{BB9B1FED-FA40-4F3E-8327-F4636A9320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9" name="Line 1073">
                <a:extLst>
                  <a:ext uri="{FF2B5EF4-FFF2-40B4-BE49-F238E27FC236}">
                    <a16:creationId xmlns:a16="http://schemas.microsoft.com/office/drawing/2014/main" id="{A86B2D9E-D5A8-4503-90D2-41743F2A35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0" name="Rectangle 1074">
                <a:extLst>
                  <a:ext uri="{FF2B5EF4-FFF2-40B4-BE49-F238E27FC236}">
                    <a16:creationId xmlns:a16="http://schemas.microsoft.com/office/drawing/2014/main" id="{4C67F299-D38E-407E-A7F1-A63B2A5D60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1" name="Line 1075">
                <a:extLst>
                  <a:ext uri="{FF2B5EF4-FFF2-40B4-BE49-F238E27FC236}">
                    <a16:creationId xmlns:a16="http://schemas.microsoft.com/office/drawing/2014/main" id="{8437C884-A334-4EA3-8AE2-E2A6E5B849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2" name="Rectangle 1076">
                <a:extLst>
                  <a:ext uri="{FF2B5EF4-FFF2-40B4-BE49-F238E27FC236}">
                    <a16:creationId xmlns:a16="http://schemas.microsoft.com/office/drawing/2014/main" id="{E3C54B2A-ED21-4A22-88DE-7323159EA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3" name="Line 1077">
                <a:extLst>
                  <a:ext uri="{FF2B5EF4-FFF2-40B4-BE49-F238E27FC236}">
                    <a16:creationId xmlns:a16="http://schemas.microsoft.com/office/drawing/2014/main" id="{C33C4570-0513-4196-912B-3F87E156E2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4" name="Rectangle 1078">
                <a:extLst>
                  <a:ext uri="{FF2B5EF4-FFF2-40B4-BE49-F238E27FC236}">
                    <a16:creationId xmlns:a16="http://schemas.microsoft.com/office/drawing/2014/main" id="{44E653CD-722B-44B9-8466-BE6D44A356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5" name="Line 1079">
                <a:extLst>
                  <a:ext uri="{FF2B5EF4-FFF2-40B4-BE49-F238E27FC236}">
                    <a16:creationId xmlns:a16="http://schemas.microsoft.com/office/drawing/2014/main" id="{5C81AEB5-D771-4BC2-809B-518F4A8159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6" name="Rectangle 1080">
                <a:extLst>
                  <a:ext uri="{FF2B5EF4-FFF2-40B4-BE49-F238E27FC236}">
                    <a16:creationId xmlns:a16="http://schemas.microsoft.com/office/drawing/2014/main" id="{784A83E2-DAF1-454E-BB7A-9ED69539EB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7" name="Line 1081">
                <a:extLst>
                  <a:ext uri="{FF2B5EF4-FFF2-40B4-BE49-F238E27FC236}">
                    <a16:creationId xmlns:a16="http://schemas.microsoft.com/office/drawing/2014/main" id="{E0D9CFCE-D842-4789-BA12-22714F69B2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8" name="Rectangle 1082">
                <a:extLst>
                  <a:ext uri="{FF2B5EF4-FFF2-40B4-BE49-F238E27FC236}">
                    <a16:creationId xmlns:a16="http://schemas.microsoft.com/office/drawing/2014/main" id="{21C9328A-C7FF-442A-B474-6D379A376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9" name="Line 1083">
                <a:extLst>
                  <a:ext uri="{FF2B5EF4-FFF2-40B4-BE49-F238E27FC236}">
                    <a16:creationId xmlns:a16="http://schemas.microsoft.com/office/drawing/2014/main" id="{811541E3-AFCF-473F-B129-8A5DE56843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0" name="Rectangle 1084">
                <a:extLst>
                  <a:ext uri="{FF2B5EF4-FFF2-40B4-BE49-F238E27FC236}">
                    <a16:creationId xmlns:a16="http://schemas.microsoft.com/office/drawing/2014/main" id="{4E0EF0AD-E1FD-4A90-B3C8-F2AFB0F5D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1" name="Line 1085">
                <a:extLst>
                  <a:ext uri="{FF2B5EF4-FFF2-40B4-BE49-F238E27FC236}">
                    <a16:creationId xmlns:a16="http://schemas.microsoft.com/office/drawing/2014/main" id="{B8226317-D420-49FD-BC35-676FB9473A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2" name="Rectangle 1086">
                <a:extLst>
                  <a:ext uri="{FF2B5EF4-FFF2-40B4-BE49-F238E27FC236}">
                    <a16:creationId xmlns:a16="http://schemas.microsoft.com/office/drawing/2014/main" id="{7510DB52-30BF-4C29-BDD6-17E76DB3C8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3" name="Line 1087">
                <a:extLst>
                  <a:ext uri="{FF2B5EF4-FFF2-40B4-BE49-F238E27FC236}">
                    <a16:creationId xmlns:a16="http://schemas.microsoft.com/office/drawing/2014/main" id="{18216871-1657-4F38-AA0B-5853CC61BD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4" name="Rectangle 1088">
                <a:extLst>
                  <a:ext uri="{FF2B5EF4-FFF2-40B4-BE49-F238E27FC236}">
                    <a16:creationId xmlns:a16="http://schemas.microsoft.com/office/drawing/2014/main" id="{0EF058BD-5DD5-4414-9DC2-CA46E9455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5" name="Line 1089">
                <a:extLst>
                  <a:ext uri="{FF2B5EF4-FFF2-40B4-BE49-F238E27FC236}">
                    <a16:creationId xmlns:a16="http://schemas.microsoft.com/office/drawing/2014/main" id="{BB468771-1E9B-4A1B-AFDD-9068CE77F8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6" name="Rectangle 1090">
                <a:extLst>
                  <a:ext uri="{FF2B5EF4-FFF2-40B4-BE49-F238E27FC236}">
                    <a16:creationId xmlns:a16="http://schemas.microsoft.com/office/drawing/2014/main" id="{9F2C3F51-C2DA-40A4-B2C5-E0017EDC7E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7" name="Line 1091">
                <a:extLst>
                  <a:ext uri="{FF2B5EF4-FFF2-40B4-BE49-F238E27FC236}">
                    <a16:creationId xmlns:a16="http://schemas.microsoft.com/office/drawing/2014/main" id="{D7A25068-3D9F-466C-9307-B902461E03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8" name="Rectangle 1092">
                <a:extLst>
                  <a:ext uri="{FF2B5EF4-FFF2-40B4-BE49-F238E27FC236}">
                    <a16:creationId xmlns:a16="http://schemas.microsoft.com/office/drawing/2014/main" id="{1C87F0EB-DA38-49D8-9933-56EF21887D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9" name="Line 1093">
                <a:extLst>
                  <a:ext uri="{FF2B5EF4-FFF2-40B4-BE49-F238E27FC236}">
                    <a16:creationId xmlns:a16="http://schemas.microsoft.com/office/drawing/2014/main" id="{A26A86D8-0C10-4180-B750-B92F07644E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0" name="Rectangle 1094">
                <a:extLst>
                  <a:ext uri="{FF2B5EF4-FFF2-40B4-BE49-F238E27FC236}">
                    <a16:creationId xmlns:a16="http://schemas.microsoft.com/office/drawing/2014/main" id="{CE2EAF43-7E34-425D-8543-4FF6899017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1" name="Line 1095">
                <a:extLst>
                  <a:ext uri="{FF2B5EF4-FFF2-40B4-BE49-F238E27FC236}">
                    <a16:creationId xmlns:a16="http://schemas.microsoft.com/office/drawing/2014/main" id="{2EBF6EC3-9E5F-45EE-82F7-03A976A228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2" name="Rectangle 1096">
                <a:extLst>
                  <a:ext uri="{FF2B5EF4-FFF2-40B4-BE49-F238E27FC236}">
                    <a16:creationId xmlns:a16="http://schemas.microsoft.com/office/drawing/2014/main" id="{C28D2FB4-1F2E-4223-B3B1-CAC8607A17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3" name="Line 1097">
                <a:extLst>
                  <a:ext uri="{FF2B5EF4-FFF2-40B4-BE49-F238E27FC236}">
                    <a16:creationId xmlns:a16="http://schemas.microsoft.com/office/drawing/2014/main" id="{EA1F1E8B-DF4B-4172-B0F0-8B96CE3280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4" name="Rectangle 1098">
                <a:extLst>
                  <a:ext uri="{FF2B5EF4-FFF2-40B4-BE49-F238E27FC236}">
                    <a16:creationId xmlns:a16="http://schemas.microsoft.com/office/drawing/2014/main" id="{91804D1D-366B-48BA-98E4-49BABFC2E6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5" name="Line 1099">
                <a:extLst>
                  <a:ext uri="{FF2B5EF4-FFF2-40B4-BE49-F238E27FC236}">
                    <a16:creationId xmlns:a16="http://schemas.microsoft.com/office/drawing/2014/main" id="{2407A1CE-9CF5-4EC9-A8D7-DD323CC0EC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6" name="Rectangle 1100">
                <a:extLst>
                  <a:ext uri="{FF2B5EF4-FFF2-40B4-BE49-F238E27FC236}">
                    <a16:creationId xmlns:a16="http://schemas.microsoft.com/office/drawing/2014/main" id="{F0415B97-097E-4893-9583-DF24936CE1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7" name="Line 1101">
                <a:extLst>
                  <a:ext uri="{FF2B5EF4-FFF2-40B4-BE49-F238E27FC236}">
                    <a16:creationId xmlns:a16="http://schemas.microsoft.com/office/drawing/2014/main" id="{8B1CDF35-F524-414D-9566-4C9ECDED5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8" name="Rectangle 1102">
                <a:extLst>
                  <a:ext uri="{FF2B5EF4-FFF2-40B4-BE49-F238E27FC236}">
                    <a16:creationId xmlns:a16="http://schemas.microsoft.com/office/drawing/2014/main" id="{0C49667E-0563-45E5-BF70-C4A136175F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9" name="Line 1103">
                <a:extLst>
                  <a:ext uri="{FF2B5EF4-FFF2-40B4-BE49-F238E27FC236}">
                    <a16:creationId xmlns:a16="http://schemas.microsoft.com/office/drawing/2014/main" id="{AD6CE1FB-5BD2-4444-87E5-C8B0A959C6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0" name="Rectangle 1104">
                <a:extLst>
                  <a:ext uri="{FF2B5EF4-FFF2-40B4-BE49-F238E27FC236}">
                    <a16:creationId xmlns:a16="http://schemas.microsoft.com/office/drawing/2014/main" id="{5E776824-8B56-4DCB-8708-ECD72DC4CE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1" name="Line 1105">
                <a:extLst>
                  <a:ext uri="{FF2B5EF4-FFF2-40B4-BE49-F238E27FC236}">
                    <a16:creationId xmlns:a16="http://schemas.microsoft.com/office/drawing/2014/main" id="{B4C1AB56-2607-40DE-8AB9-43507DCDA7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2" name="Rectangle 1106">
                <a:extLst>
                  <a:ext uri="{FF2B5EF4-FFF2-40B4-BE49-F238E27FC236}">
                    <a16:creationId xmlns:a16="http://schemas.microsoft.com/office/drawing/2014/main" id="{C7FE2CDE-2110-4C3F-A9EB-729D5B2E5F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3" name="Line 1107">
                <a:extLst>
                  <a:ext uri="{FF2B5EF4-FFF2-40B4-BE49-F238E27FC236}">
                    <a16:creationId xmlns:a16="http://schemas.microsoft.com/office/drawing/2014/main" id="{2D1C288E-CCDC-4E98-A65D-29202527AB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4" name="Rectangle 1108">
                <a:extLst>
                  <a:ext uri="{FF2B5EF4-FFF2-40B4-BE49-F238E27FC236}">
                    <a16:creationId xmlns:a16="http://schemas.microsoft.com/office/drawing/2014/main" id="{C0693F8D-4080-41DE-997D-0B2BAD14F4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5" name="Line 1109">
                <a:extLst>
                  <a:ext uri="{FF2B5EF4-FFF2-40B4-BE49-F238E27FC236}">
                    <a16:creationId xmlns:a16="http://schemas.microsoft.com/office/drawing/2014/main" id="{C71C04DD-FF14-4A50-9926-F03375003E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6" name="Rectangle 1110">
                <a:extLst>
                  <a:ext uri="{FF2B5EF4-FFF2-40B4-BE49-F238E27FC236}">
                    <a16:creationId xmlns:a16="http://schemas.microsoft.com/office/drawing/2014/main" id="{950B7C24-FFDA-4F71-BF8F-66C5B67A55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7" name="Line 1111">
                <a:extLst>
                  <a:ext uri="{FF2B5EF4-FFF2-40B4-BE49-F238E27FC236}">
                    <a16:creationId xmlns:a16="http://schemas.microsoft.com/office/drawing/2014/main" id="{2F403254-891E-4BBA-B8CD-57AE975C3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8" name="Rectangle 1112">
                <a:extLst>
                  <a:ext uri="{FF2B5EF4-FFF2-40B4-BE49-F238E27FC236}">
                    <a16:creationId xmlns:a16="http://schemas.microsoft.com/office/drawing/2014/main" id="{7ECE2E7A-D75E-48E5-841E-CE4FDDF1CA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9" name="Line 1113">
                <a:extLst>
                  <a:ext uri="{FF2B5EF4-FFF2-40B4-BE49-F238E27FC236}">
                    <a16:creationId xmlns:a16="http://schemas.microsoft.com/office/drawing/2014/main" id="{E5FE2CEC-A0C6-4B33-88D8-C7AF44BAE7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0" name="Rectangle 1114">
                <a:extLst>
                  <a:ext uri="{FF2B5EF4-FFF2-40B4-BE49-F238E27FC236}">
                    <a16:creationId xmlns:a16="http://schemas.microsoft.com/office/drawing/2014/main" id="{83CD074B-7B3A-42EF-AE53-93FB3664B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1" name="Line 1115">
                <a:extLst>
                  <a:ext uri="{FF2B5EF4-FFF2-40B4-BE49-F238E27FC236}">
                    <a16:creationId xmlns:a16="http://schemas.microsoft.com/office/drawing/2014/main" id="{8B3116D8-59B7-4004-BA22-5F68E2CFA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2" name="Rectangle 1116">
                <a:extLst>
                  <a:ext uri="{FF2B5EF4-FFF2-40B4-BE49-F238E27FC236}">
                    <a16:creationId xmlns:a16="http://schemas.microsoft.com/office/drawing/2014/main" id="{48ED801F-A19A-442A-B4F9-AFFD8DF2D6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3" name="Line 1117">
                <a:extLst>
                  <a:ext uri="{FF2B5EF4-FFF2-40B4-BE49-F238E27FC236}">
                    <a16:creationId xmlns:a16="http://schemas.microsoft.com/office/drawing/2014/main" id="{01DF7A21-A1FB-4BBF-9B2B-7E3D4C94A6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4" name="Rectangle 1118">
                <a:extLst>
                  <a:ext uri="{FF2B5EF4-FFF2-40B4-BE49-F238E27FC236}">
                    <a16:creationId xmlns:a16="http://schemas.microsoft.com/office/drawing/2014/main" id="{EA66E7AB-E528-45A2-8CC4-BFB74F1A42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5" name="Line 1119">
                <a:extLst>
                  <a:ext uri="{FF2B5EF4-FFF2-40B4-BE49-F238E27FC236}">
                    <a16:creationId xmlns:a16="http://schemas.microsoft.com/office/drawing/2014/main" id="{336CF4DE-5E26-4AE9-9051-2EBB7430B5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6" name="Rectangle 1120">
                <a:extLst>
                  <a:ext uri="{FF2B5EF4-FFF2-40B4-BE49-F238E27FC236}">
                    <a16:creationId xmlns:a16="http://schemas.microsoft.com/office/drawing/2014/main" id="{AA41B42C-0EF8-49B9-9456-37EED1AFE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7" name="Line 1121">
                <a:extLst>
                  <a:ext uri="{FF2B5EF4-FFF2-40B4-BE49-F238E27FC236}">
                    <a16:creationId xmlns:a16="http://schemas.microsoft.com/office/drawing/2014/main" id="{74E21DF7-9F9F-45C8-B52E-37D8708FE0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8" name="Rectangle 1122">
                <a:extLst>
                  <a:ext uri="{FF2B5EF4-FFF2-40B4-BE49-F238E27FC236}">
                    <a16:creationId xmlns:a16="http://schemas.microsoft.com/office/drawing/2014/main" id="{00614979-902B-4197-8288-2AE19ADB4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9" name="Line 1123">
                <a:extLst>
                  <a:ext uri="{FF2B5EF4-FFF2-40B4-BE49-F238E27FC236}">
                    <a16:creationId xmlns:a16="http://schemas.microsoft.com/office/drawing/2014/main" id="{2723038F-ADC2-4812-B7BB-D8868FDF2A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0" name="Rectangle 1124">
                <a:extLst>
                  <a:ext uri="{FF2B5EF4-FFF2-40B4-BE49-F238E27FC236}">
                    <a16:creationId xmlns:a16="http://schemas.microsoft.com/office/drawing/2014/main" id="{39664CE1-8F43-4C41-89DB-E600524708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1" name="Line 1125">
                <a:extLst>
                  <a:ext uri="{FF2B5EF4-FFF2-40B4-BE49-F238E27FC236}">
                    <a16:creationId xmlns:a16="http://schemas.microsoft.com/office/drawing/2014/main" id="{F2B5037A-FF15-435C-99BA-1222672B1B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2" name="Rectangle 1126">
                <a:extLst>
                  <a:ext uri="{FF2B5EF4-FFF2-40B4-BE49-F238E27FC236}">
                    <a16:creationId xmlns:a16="http://schemas.microsoft.com/office/drawing/2014/main" id="{079CC5E3-AA93-4A9C-8B70-A47CC2777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3" name="Line 1127">
                <a:extLst>
                  <a:ext uri="{FF2B5EF4-FFF2-40B4-BE49-F238E27FC236}">
                    <a16:creationId xmlns:a16="http://schemas.microsoft.com/office/drawing/2014/main" id="{28ED563D-3B21-47FC-88D4-8744DF060F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4" name="Rectangle 1128">
                <a:extLst>
                  <a:ext uri="{FF2B5EF4-FFF2-40B4-BE49-F238E27FC236}">
                    <a16:creationId xmlns:a16="http://schemas.microsoft.com/office/drawing/2014/main" id="{2C7718EC-A85C-4BDB-8984-F2DA41590B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5" name="Line 1129">
                <a:extLst>
                  <a:ext uri="{FF2B5EF4-FFF2-40B4-BE49-F238E27FC236}">
                    <a16:creationId xmlns:a16="http://schemas.microsoft.com/office/drawing/2014/main" id="{B112523D-32C6-4917-AB5C-D744C2825C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6" name="Rectangle 1130">
                <a:extLst>
                  <a:ext uri="{FF2B5EF4-FFF2-40B4-BE49-F238E27FC236}">
                    <a16:creationId xmlns:a16="http://schemas.microsoft.com/office/drawing/2014/main" id="{59361169-13C3-43A7-AAC8-E5B08FB6E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7" name="Line 1131">
                <a:extLst>
                  <a:ext uri="{FF2B5EF4-FFF2-40B4-BE49-F238E27FC236}">
                    <a16:creationId xmlns:a16="http://schemas.microsoft.com/office/drawing/2014/main" id="{92BF7107-A2D3-49AF-A65F-CDD6289708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8" name="Rectangle 1132">
                <a:extLst>
                  <a:ext uri="{FF2B5EF4-FFF2-40B4-BE49-F238E27FC236}">
                    <a16:creationId xmlns:a16="http://schemas.microsoft.com/office/drawing/2014/main" id="{8D4D1C7F-693C-4FC0-91E2-5A66C4B918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9" name="Line 1133">
                <a:extLst>
                  <a:ext uri="{FF2B5EF4-FFF2-40B4-BE49-F238E27FC236}">
                    <a16:creationId xmlns:a16="http://schemas.microsoft.com/office/drawing/2014/main" id="{AC17EF2A-E2A7-4781-A67F-38B0F89022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0" name="Rectangle 1134">
                <a:extLst>
                  <a:ext uri="{FF2B5EF4-FFF2-40B4-BE49-F238E27FC236}">
                    <a16:creationId xmlns:a16="http://schemas.microsoft.com/office/drawing/2014/main" id="{95658E35-964D-417B-9FE8-A172B2A61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1" name="Line 1135">
                <a:extLst>
                  <a:ext uri="{FF2B5EF4-FFF2-40B4-BE49-F238E27FC236}">
                    <a16:creationId xmlns:a16="http://schemas.microsoft.com/office/drawing/2014/main" id="{2B7E38A9-A854-4CEC-B753-5AAEC382E8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2" name="Rectangle 1136">
                <a:extLst>
                  <a:ext uri="{FF2B5EF4-FFF2-40B4-BE49-F238E27FC236}">
                    <a16:creationId xmlns:a16="http://schemas.microsoft.com/office/drawing/2014/main" id="{80D9BCE2-2422-41BE-B731-D2D43F7F5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3" name="Line 1137">
                <a:extLst>
                  <a:ext uri="{FF2B5EF4-FFF2-40B4-BE49-F238E27FC236}">
                    <a16:creationId xmlns:a16="http://schemas.microsoft.com/office/drawing/2014/main" id="{04D46136-FA89-4B1A-A602-24028F9078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4" name="Rectangle 1138">
                <a:extLst>
                  <a:ext uri="{FF2B5EF4-FFF2-40B4-BE49-F238E27FC236}">
                    <a16:creationId xmlns:a16="http://schemas.microsoft.com/office/drawing/2014/main" id="{F2B6B408-B6C4-4068-9FCA-F9E6E1ED85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5" name="Line 1139">
                <a:extLst>
                  <a:ext uri="{FF2B5EF4-FFF2-40B4-BE49-F238E27FC236}">
                    <a16:creationId xmlns:a16="http://schemas.microsoft.com/office/drawing/2014/main" id="{6009BBBC-7724-4102-9813-CD79AEBDD9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6" name="Rectangle 1140">
                <a:extLst>
                  <a:ext uri="{FF2B5EF4-FFF2-40B4-BE49-F238E27FC236}">
                    <a16:creationId xmlns:a16="http://schemas.microsoft.com/office/drawing/2014/main" id="{4F1DCE78-E989-4FE6-B238-169E84A47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7" name="Line 1141">
                <a:extLst>
                  <a:ext uri="{FF2B5EF4-FFF2-40B4-BE49-F238E27FC236}">
                    <a16:creationId xmlns:a16="http://schemas.microsoft.com/office/drawing/2014/main" id="{9F953746-8D28-480F-A40F-B128D023CA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8" name="Rectangle 1142">
                <a:extLst>
                  <a:ext uri="{FF2B5EF4-FFF2-40B4-BE49-F238E27FC236}">
                    <a16:creationId xmlns:a16="http://schemas.microsoft.com/office/drawing/2014/main" id="{C3140FA5-D660-4738-832A-A9D04532CB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023"/>
                <a:ext cx="7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49" name="Line 1143">
                <a:extLst>
                  <a:ext uri="{FF2B5EF4-FFF2-40B4-BE49-F238E27FC236}">
                    <a16:creationId xmlns:a16="http://schemas.microsoft.com/office/drawing/2014/main" id="{195039F3-C847-460E-BB79-6989152C6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0" name="Rectangle 1144">
                <a:extLst>
                  <a:ext uri="{FF2B5EF4-FFF2-40B4-BE49-F238E27FC236}">
                    <a16:creationId xmlns:a16="http://schemas.microsoft.com/office/drawing/2014/main" id="{976E1F64-08B6-4F99-8AAE-1B7B746FD4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0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1" name="Line 1145">
                <a:extLst>
                  <a:ext uri="{FF2B5EF4-FFF2-40B4-BE49-F238E27FC236}">
                    <a16:creationId xmlns:a16="http://schemas.microsoft.com/office/drawing/2014/main" id="{B50D96EE-35F7-4C69-90E7-758EA6EE7A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2" name="Rectangle 1146">
                <a:extLst>
                  <a:ext uri="{FF2B5EF4-FFF2-40B4-BE49-F238E27FC236}">
                    <a16:creationId xmlns:a16="http://schemas.microsoft.com/office/drawing/2014/main" id="{E488BBBB-F028-49C5-BD8E-DCA0B7153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0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3" name="Line 1147">
                <a:extLst>
                  <a:ext uri="{FF2B5EF4-FFF2-40B4-BE49-F238E27FC236}">
                    <a16:creationId xmlns:a16="http://schemas.microsoft.com/office/drawing/2014/main" id="{947E8B9E-9350-429B-A042-0AAB3BB81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4" name="Rectangle 1148">
                <a:extLst>
                  <a:ext uri="{FF2B5EF4-FFF2-40B4-BE49-F238E27FC236}">
                    <a16:creationId xmlns:a16="http://schemas.microsoft.com/office/drawing/2014/main" id="{6400C7A5-810E-4DFF-88CA-7B3A65B10E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10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5" name="Line 1149">
                <a:extLst>
                  <a:ext uri="{FF2B5EF4-FFF2-40B4-BE49-F238E27FC236}">
                    <a16:creationId xmlns:a16="http://schemas.microsoft.com/office/drawing/2014/main" id="{667ACCEF-049B-44C3-BCC7-46CF1C171B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6" name="Rectangle 1150">
                <a:extLst>
                  <a:ext uri="{FF2B5EF4-FFF2-40B4-BE49-F238E27FC236}">
                    <a16:creationId xmlns:a16="http://schemas.microsoft.com/office/drawing/2014/main" id="{40E4EBB6-09C1-4876-B3A5-27A3385BAF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1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7" name="Line 1151">
                <a:extLst>
                  <a:ext uri="{FF2B5EF4-FFF2-40B4-BE49-F238E27FC236}">
                    <a16:creationId xmlns:a16="http://schemas.microsoft.com/office/drawing/2014/main" id="{9E2C9903-1A2F-41FE-BE4A-B4765F7835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8" name="Rectangle 1152">
                <a:extLst>
                  <a:ext uri="{FF2B5EF4-FFF2-40B4-BE49-F238E27FC236}">
                    <a16:creationId xmlns:a16="http://schemas.microsoft.com/office/drawing/2014/main" id="{017FD232-A17C-4BC5-A956-430E9F80DE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1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9" name="Line 1153">
                <a:extLst>
                  <a:ext uri="{FF2B5EF4-FFF2-40B4-BE49-F238E27FC236}">
                    <a16:creationId xmlns:a16="http://schemas.microsoft.com/office/drawing/2014/main" id="{C7F37ED8-E601-4B71-B37B-16F5555815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0" name="Rectangle 1154">
                <a:extLst>
                  <a:ext uri="{FF2B5EF4-FFF2-40B4-BE49-F238E27FC236}">
                    <a16:creationId xmlns:a16="http://schemas.microsoft.com/office/drawing/2014/main" id="{863656B6-5483-4CA1-87C4-B28D4EEE39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1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1" name="Line 1155">
                <a:extLst>
                  <a:ext uri="{FF2B5EF4-FFF2-40B4-BE49-F238E27FC236}">
                    <a16:creationId xmlns:a16="http://schemas.microsoft.com/office/drawing/2014/main" id="{FA118030-021A-4ECE-9266-99726E7879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2" name="Rectangle 1156">
                <a:extLst>
                  <a:ext uri="{FF2B5EF4-FFF2-40B4-BE49-F238E27FC236}">
                    <a16:creationId xmlns:a16="http://schemas.microsoft.com/office/drawing/2014/main" id="{4A7FABA4-F847-459B-BA4A-080787C45F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227"/>
                <a:ext cx="7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3" name="Line 1157">
                <a:extLst>
                  <a:ext uri="{FF2B5EF4-FFF2-40B4-BE49-F238E27FC236}">
                    <a16:creationId xmlns:a16="http://schemas.microsoft.com/office/drawing/2014/main" id="{FF1330B9-3909-4491-BE95-7A2985107D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4" name="Rectangle 1158">
                <a:extLst>
                  <a:ext uri="{FF2B5EF4-FFF2-40B4-BE49-F238E27FC236}">
                    <a16:creationId xmlns:a16="http://schemas.microsoft.com/office/drawing/2014/main" id="{BCC13A0D-3D35-453E-AA69-8EC158583F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023"/>
                <a:ext cx="7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5" name="Line 1159">
                <a:extLst>
                  <a:ext uri="{FF2B5EF4-FFF2-40B4-BE49-F238E27FC236}">
                    <a16:creationId xmlns:a16="http://schemas.microsoft.com/office/drawing/2014/main" id="{C2D03D7A-1B47-45BC-97F3-F6E526ABE5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6" name="Rectangle 1160">
                <a:extLst>
                  <a:ext uri="{FF2B5EF4-FFF2-40B4-BE49-F238E27FC236}">
                    <a16:creationId xmlns:a16="http://schemas.microsoft.com/office/drawing/2014/main" id="{9C1CC9B6-5183-4449-BF2F-7C510060B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0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7" name="Line 1161">
                <a:extLst>
                  <a:ext uri="{FF2B5EF4-FFF2-40B4-BE49-F238E27FC236}">
                    <a16:creationId xmlns:a16="http://schemas.microsoft.com/office/drawing/2014/main" id="{75A80F86-B988-4268-8A30-7A4764F66E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8" name="Rectangle 1162">
                <a:extLst>
                  <a:ext uri="{FF2B5EF4-FFF2-40B4-BE49-F238E27FC236}">
                    <a16:creationId xmlns:a16="http://schemas.microsoft.com/office/drawing/2014/main" id="{3609123B-15ED-44E1-A7A8-5D9B58C966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0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69" name="Line 1163">
                <a:extLst>
                  <a:ext uri="{FF2B5EF4-FFF2-40B4-BE49-F238E27FC236}">
                    <a16:creationId xmlns:a16="http://schemas.microsoft.com/office/drawing/2014/main" id="{AC279C0A-9248-4C05-9EE2-8EB1271A82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0" name="Rectangle 1164">
                <a:extLst>
                  <a:ext uri="{FF2B5EF4-FFF2-40B4-BE49-F238E27FC236}">
                    <a16:creationId xmlns:a16="http://schemas.microsoft.com/office/drawing/2014/main" id="{CA7D095B-2A11-402C-943F-F0D2F5A280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10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1" name="Line 1165">
                <a:extLst>
                  <a:ext uri="{FF2B5EF4-FFF2-40B4-BE49-F238E27FC236}">
                    <a16:creationId xmlns:a16="http://schemas.microsoft.com/office/drawing/2014/main" id="{6ECAA947-A315-4624-B5C5-326FF8B80A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2" name="Rectangle 1166">
                <a:extLst>
                  <a:ext uri="{FF2B5EF4-FFF2-40B4-BE49-F238E27FC236}">
                    <a16:creationId xmlns:a16="http://schemas.microsoft.com/office/drawing/2014/main" id="{42F4090B-2D62-45F3-B011-056C7F3679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1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3" name="Line 1167">
                <a:extLst>
                  <a:ext uri="{FF2B5EF4-FFF2-40B4-BE49-F238E27FC236}">
                    <a16:creationId xmlns:a16="http://schemas.microsoft.com/office/drawing/2014/main" id="{1EE01A8A-30E3-4F0D-BD88-4441FF4F5F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4" name="Rectangle 1168">
                <a:extLst>
                  <a:ext uri="{FF2B5EF4-FFF2-40B4-BE49-F238E27FC236}">
                    <a16:creationId xmlns:a16="http://schemas.microsoft.com/office/drawing/2014/main" id="{1D224CFD-8F48-427B-8651-2CC0DC09C6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1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5" name="Line 1169">
                <a:extLst>
                  <a:ext uri="{FF2B5EF4-FFF2-40B4-BE49-F238E27FC236}">
                    <a16:creationId xmlns:a16="http://schemas.microsoft.com/office/drawing/2014/main" id="{C9108906-2F34-4B56-B114-88EB8B7A26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6" name="Rectangle 1170">
                <a:extLst>
                  <a:ext uri="{FF2B5EF4-FFF2-40B4-BE49-F238E27FC236}">
                    <a16:creationId xmlns:a16="http://schemas.microsoft.com/office/drawing/2014/main" id="{3000A600-5601-4C38-B069-E288F3E3F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1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7" name="Line 1171">
                <a:extLst>
                  <a:ext uri="{FF2B5EF4-FFF2-40B4-BE49-F238E27FC236}">
                    <a16:creationId xmlns:a16="http://schemas.microsoft.com/office/drawing/2014/main" id="{2FAC2F2D-05AF-47FB-A617-31330AA99C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8" name="Rectangle 1172">
                <a:extLst>
                  <a:ext uri="{FF2B5EF4-FFF2-40B4-BE49-F238E27FC236}">
                    <a16:creationId xmlns:a16="http://schemas.microsoft.com/office/drawing/2014/main" id="{750E5A99-4B72-4C2E-9094-CB0B748B42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227"/>
                <a:ext cx="7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9" name="Line 1173">
                <a:extLst>
                  <a:ext uri="{FF2B5EF4-FFF2-40B4-BE49-F238E27FC236}">
                    <a16:creationId xmlns:a16="http://schemas.microsoft.com/office/drawing/2014/main" id="{8FEF866A-B87E-4C0A-8501-A7D1D8E3FF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2237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0" name="Rectangle 1174">
                <a:extLst>
                  <a:ext uri="{FF2B5EF4-FFF2-40B4-BE49-F238E27FC236}">
                    <a16:creationId xmlns:a16="http://schemas.microsoft.com/office/drawing/2014/main" id="{B2E3C0B6-A6BD-4EA1-A1C9-83D9EE7CA8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2237"/>
                <a:ext cx="2108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1" name="Line 1175">
                <a:extLst>
                  <a:ext uri="{FF2B5EF4-FFF2-40B4-BE49-F238E27FC236}">
                    <a16:creationId xmlns:a16="http://schemas.microsoft.com/office/drawing/2014/main" id="{1C5E119C-322E-4447-ACF1-8EF56AC624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2" name="Rectangle 1176">
                <a:extLst>
                  <a:ext uri="{FF2B5EF4-FFF2-40B4-BE49-F238E27FC236}">
                    <a16:creationId xmlns:a16="http://schemas.microsoft.com/office/drawing/2014/main" id="{ABC93B66-0D5D-499F-ACAF-526887D38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023"/>
                <a:ext cx="7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3" name="Line 1177">
                <a:extLst>
                  <a:ext uri="{FF2B5EF4-FFF2-40B4-BE49-F238E27FC236}">
                    <a16:creationId xmlns:a16="http://schemas.microsoft.com/office/drawing/2014/main" id="{7C5083EB-03AD-451A-B93D-684B38AA36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4" name="Rectangle 1178">
                <a:extLst>
                  <a:ext uri="{FF2B5EF4-FFF2-40B4-BE49-F238E27FC236}">
                    <a16:creationId xmlns:a16="http://schemas.microsoft.com/office/drawing/2014/main" id="{42D600F1-53FE-4610-8AAA-A2D78BC99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0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5" name="Line 1179">
                <a:extLst>
                  <a:ext uri="{FF2B5EF4-FFF2-40B4-BE49-F238E27FC236}">
                    <a16:creationId xmlns:a16="http://schemas.microsoft.com/office/drawing/2014/main" id="{9F0A1F17-AC00-48C4-BB6A-24E6685124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6" name="Rectangle 1180">
                <a:extLst>
                  <a:ext uri="{FF2B5EF4-FFF2-40B4-BE49-F238E27FC236}">
                    <a16:creationId xmlns:a16="http://schemas.microsoft.com/office/drawing/2014/main" id="{0F1959CD-304F-4986-B546-25FA7437E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0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7" name="Line 1181">
                <a:extLst>
                  <a:ext uri="{FF2B5EF4-FFF2-40B4-BE49-F238E27FC236}">
                    <a16:creationId xmlns:a16="http://schemas.microsoft.com/office/drawing/2014/main" id="{65D25640-27B3-43BF-B0DC-D66B0C91EC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8" name="Rectangle 1182">
                <a:extLst>
                  <a:ext uri="{FF2B5EF4-FFF2-40B4-BE49-F238E27FC236}">
                    <a16:creationId xmlns:a16="http://schemas.microsoft.com/office/drawing/2014/main" id="{F20B6645-B239-48FB-BA97-24EBBCFCEE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10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9" name="Line 1183">
                <a:extLst>
                  <a:ext uri="{FF2B5EF4-FFF2-40B4-BE49-F238E27FC236}">
                    <a16:creationId xmlns:a16="http://schemas.microsoft.com/office/drawing/2014/main" id="{0DABEDA5-5381-4FDA-BE11-CA4DD1E382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0" name="Rectangle 1184">
                <a:extLst>
                  <a:ext uri="{FF2B5EF4-FFF2-40B4-BE49-F238E27FC236}">
                    <a16:creationId xmlns:a16="http://schemas.microsoft.com/office/drawing/2014/main" id="{E6BC51DD-365F-441B-A5FB-2BAA022D9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1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1" name="Line 1185">
                <a:extLst>
                  <a:ext uri="{FF2B5EF4-FFF2-40B4-BE49-F238E27FC236}">
                    <a16:creationId xmlns:a16="http://schemas.microsoft.com/office/drawing/2014/main" id="{CED3DBBD-C727-4A24-86CC-1116213544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2" name="Rectangle 1186">
                <a:extLst>
                  <a:ext uri="{FF2B5EF4-FFF2-40B4-BE49-F238E27FC236}">
                    <a16:creationId xmlns:a16="http://schemas.microsoft.com/office/drawing/2014/main" id="{C908772D-DFA0-4EF5-BE66-D3B0483D7B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1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3" name="Line 1187">
                <a:extLst>
                  <a:ext uri="{FF2B5EF4-FFF2-40B4-BE49-F238E27FC236}">
                    <a16:creationId xmlns:a16="http://schemas.microsoft.com/office/drawing/2014/main" id="{20E9775C-A008-43A1-93E6-9E790CF1FA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4" name="Rectangle 1188">
                <a:extLst>
                  <a:ext uri="{FF2B5EF4-FFF2-40B4-BE49-F238E27FC236}">
                    <a16:creationId xmlns:a16="http://schemas.microsoft.com/office/drawing/2014/main" id="{C62CD59E-0690-4CD8-8330-182C1FD2A7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1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5" name="Line 1189">
                <a:extLst>
                  <a:ext uri="{FF2B5EF4-FFF2-40B4-BE49-F238E27FC236}">
                    <a16:creationId xmlns:a16="http://schemas.microsoft.com/office/drawing/2014/main" id="{4F1962E0-D38F-4F95-A063-F5E03C6D68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6" name="Rectangle 1190">
                <a:extLst>
                  <a:ext uri="{FF2B5EF4-FFF2-40B4-BE49-F238E27FC236}">
                    <a16:creationId xmlns:a16="http://schemas.microsoft.com/office/drawing/2014/main" id="{E4222B31-CAE4-4A65-85B5-6C55E9159B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227"/>
                <a:ext cx="7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7" name="Line 1191">
                <a:extLst>
                  <a:ext uri="{FF2B5EF4-FFF2-40B4-BE49-F238E27FC236}">
                    <a16:creationId xmlns:a16="http://schemas.microsoft.com/office/drawing/2014/main" id="{C4AB71B6-86F7-4743-A957-D1087FFC0A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8" name="Rectangle 1192">
                <a:extLst>
                  <a:ext uri="{FF2B5EF4-FFF2-40B4-BE49-F238E27FC236}">
                    <a16:creationId xmlns:a16="http://schemas.microsoft.com/office/drawing/2014/main" id="{F690B8BB-5CA7-4A3E-B646-011C385B6D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023"/>
                <a:ext cx="7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9" name="Line 1193">
                <a:extLst>
                  <a:ext uri="{FF2B5EF4-FFF2-40B4-BE49-F238E27FC236}">
                    <a16:creationId xmlns:a16="http://schemas.microsoft.com/office/drawing/2014/main" id="{2B1EDD89-2686-4090-82E9-1CFD94B521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0" name="Rectangle 1194">
                <a:extLst>
                  <a:ext uri="{FF2B5EF4-FFF2-40B4-BE49-F238E27FC236}">
                    <a16:creationId xmlns:a16="http://schemas.microsoft.com/office/drawing/2014/main" id="{90724652-CF51-4713-850A-43D1946744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0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1" name="Line 1195">
                <a:extLst>
                  <a:ext uri="{FF2B5EF4-FFF2-40B4-BE49-F238E27FC236}">
                    <a16:creationId xmlns:a16="http://schemas.microsoft.com/office/drawing/2014/main" id="{C4A8F1CC-DFFC-4453-9ABF-4255BA244E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2" name="Rectangle 1196">
                <a:extLst>
                  <a:ext uri="{FF2B5EF4-FFF2-40B4-BE49-F238E27FC236}">
                    <a16:creationId xmlns:a16="http://schemas.microsoft.com/office/drawing/2014/main" id="{622702BF-3FC2-4CBE-9B39-A8511D4EAF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0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3" name="Line 1197">
                <a:extLst>
                  <a:ext uri="{FF2B5EF4-FFF2-40B4-BE49-F238E27FC236}">
                    <a16:creationId xmlns:a16="http://schemas.microsoft.com/office/drawing/2014/main" id="{7182B9AC-BC43-4F1E-A24D-75BB833B21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4" name="Rectangle 1198">
                <a:extLst>
                  <a:ext uri="{FF2B5EF4-FFF2-40B4-BE49-F238E27FC236}">
                    <a16:creationId xmlns:a16="http://schemas.microsoft.com/office/drawing/2014/main" id="{811E36C0-35A5-4D1D-9D81-55272E90B5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10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5" name="Line 1199">
                <a:extLst>
                  <a:ext uri="{FF2B5EF4-FFF2-40B4-BE49-F238E27FC236}">
                    <a16:creationId xmlns:a16="http://schemas.microsoft.com/office/drawing/2014/main" id="{D558E9F1-8972-4473-9252-FF45182871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6" name="Rectangle 1200">
                <a:extLst>
                  <a:ext uri="{FF2B5EF4-FFF2-40B4-BE49-F238E27FC236}">
                    <a16:creationId xmlns:a16="http://schemas.microsoft.com/office/drawing/2014/main" id="{C7327620-3178-400A-B333-A6F2C0771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1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7" name="Line 1201">
                <a:extLst>
                  <a:ext uri="{FF2B5EF4-FFF2-40B4-BE49-F238E27FC236}">
                    <a16:creationId xmlns:a16="http://schemas.microsoft.com/office/drawing/2014/main" id="{BB6237A6-C1C3-4D1D-87C3-EFEBC3A0A3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8" name="Rectangle 1202">
                <a:extLst>
                  <a:ext uri="{FF2B5EF4-FFF2-40B4-BE49-F238E27FC236}">
                    <a16:creationId xmlns:a16="http://schemas.microsoft.com/office/drawing/2014/main" id="{6398F9F8-1AD1-4973-A65B-B5C3D4064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1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9" name="Line 1203">
                <a:extLst>
                  <a:ext uri="{FF2B5EF4-FFF2-40B4-BE49-F238E27FC236}">
                    <a16:creationId xmlns:a16="http://schemas.microsoft.com/office/drawing/2014/main" id="{1D2C403B-9BC4-4BC1-B1A8-BE9E7606D6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0" name="Rectangle 1204">
                <a:extLst>
                  <a:ext uri="{FF2B5EF4-FFF2-40B4-BE49-F238E27FC236}">
                    <a16:creationId xmlns:a16="http://schemas.microsoft.com/office/drawing/2014/main" id="{BA8B71BF-A217-4CDD-8DA5-0836532D39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1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1" name="Line 1205">
                <a:extLst>
                  <a:ext uri="{FF2B5EF4-FFF2-40B4-BE49-F238E27FC236}">
                    <a16:creationId xmlns:a16="http://schemas.microsoft.com/office/drawing/2014/main" id="{023F3034-1C67-49BF-92CC-C7EA8D8901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2" name="Rectangle 1206">
                <a:extLst>
                  <a:ext uri="{FF2B5EF4-FFF2-40B4-BE49-F238E27FC236}">
                    <a16:creationId xmlns:a16="http://schemas.microsoft.com/office/drawing/2014/main" id="{431907A6-BBEC-4751-956A-B49ECFB9DD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227"/>
                <a:ext cx="7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3" name="Line 1207">
                <a:extLst>
                  <a:ext uri="{FF2B5EF4-FFF2-40B4-BE49-F238E27FC236}">
                    <a16:creationId xmlns:a16="http://schemas.microsoft.com/office/drawing/2014/main" id="{7E1D81FF-388F-406A-AAFC-7FD45FAA24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4" name="Rectangle 1208">
                <a:extLst>
                  <a:ext uri="{FF2B5EF4-FFF2-40B4-BE49-F238E27FC236}">
                    <a16:creationId xmlns:a16="http://schemas.microsoft.com/office/drawing/2014/main" id="{328ADDCD-614D-4675-B8F9-92418CE6B3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023"/>
                <a:ext cx="7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5" name="Line 1209">
                <a:extLst>
                  <a:ext uri="{FF2B5EF4-FFF2-40B4-BE49-F238E27FC236}">
                    <a16:creationId xmlns:a16="http://schemas.microsoft.com/office/drawing/2014/main" id="{ED9F6EDC-8AE1-4E97-BE15-158C7AB7DE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6" name="Rectangle 1210">
                <a:extLst>
                  <a:ext uri="{FF2B5EF4-FFF2-40B4-BE49-F238E27FC236}">
                    <a16:creationId xmlns:a16="http://schemas.microsoft.com/office/drawing/2014/main" id="{12700A18-5027-476B-9019-85E77DA5B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0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7" name="Line 1211">
                <a:extLst>
                  <a:ext uri="{FF2B5EF4-FFF2-40B4-BE49-F238E27FC236}">
                    <a16:creationId xmlns:a16="http://schemas.microsoft.com/office/drawing/2014/main" id="{0DD81DA8-75BB-4CA0-9901-2DAA5E79A7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8" name="Rectangle 1212">
                <a:extLst>
                  <a:ext uri="{FF2B5EF4-FFF2-40B4-BE49-F238E27FC236}">
                    <a16:creationId xmlns:a16="http://schemas.microsoft.com/office/drawing/2014/main" id="{0A52D55B-C56D-4789-AB07-AAE2CAFC4E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0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19" name="Line 1213">
                <a:extLst>
                  <a:ext uri="{FF2B5EF4-FFF2-40B4-BE49-F238E27FC236}">
                    <a16:creationId xmlns:a16="http://schemas.microsoft.com/office/drawing/2014/main" id="{DAB689E9-6AAD-4539-AE36-110DA0AC4D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0" name="Rectangle 1214">
                <a:extLst>
                  <a:ext uri="{FF2B5EF4-FFF2-40B4-BE49-F238E27FC236}">
                    <a16:creationId xmlns:a16="http://schemas.microsoft.com/office/drawing/2014/main" id="{487B9165-563A-4E89-B18D-82C27EBA4B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10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1" name="Line 1215">
                <a:extLst>
                  <a:ext uri="{FF2B5EF4-FFF2-40B4-BE49-F238E27FC236}">
                    <a16:creationId xmlns:a16="http://schemas.microsoft.com/office/drawing/2014/main" id="{AE9543BB-AE39-4996-9A24-4346321EFE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4" name="Group 1417">
              <a:extLst>
                <a:ext uri="{FF2B5EF4-FFF2-40B4-BE49-F238E27FC236}">
                  <a16:creationId xmlns:a16="http://schemas.microsoft.com/office/drawing/2014/main" id="{860C0F10-4001-4019-A65B-B70778F939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23025" y="3817938"/>
              <a:ext cx="2281237" cy="466725"/>
              <a:chOff x="3921" y="2023"/>
              <a:chExt cx="1436" cy="294"/>
            </a:xfrm>
          </p:grpSpPr>
          <p:sp>
            <p:nvSpPr>
              <p:cNvPr id="2422" name="Rectangle 1217">
                <a:extLst>
                  <a:ext uri="{FF2B5EF4-FFF2-40B4-BE49-F238E27FC236}">
                    <a16:creationId xmlns:a16="http://schemas.microsoft.com/office/drawing/2014/main" id="{5EE2558B-3622-458B-B2A1-12B25F13C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1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3" name="Line 1218">
                <a:extLst>
                  <a:ext uri="{FF2B5EF4-FFF2-40B4-BE49-F238E27FC236}">
                    <a16:creationId xmlns:a16="http://schemas.microsoft.com/office/drawing/2014/main" id="{43802811-F82A-47E8-8A5B-E1BB713CB1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4" name="Rectangle 1219">
                <a:extLst>
                  <a:ext uri="{FF2B5EF4-FFF2-40B4-BE49-F238E27FC236}">
                    <a16:creationId xmlns:a16="http://schemas.microsoft.com/office/drawing/2014/main" id="{186464B0-46FF-4EB7-B844-E22B684625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1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5" name="Line 1220">
                <a:extLst>
                  <a:ext uri="{FF2B5EF4-FFF2-40B4-BE49-F238E27FC236}">
                    <a16:creationId xmlns:a16="http://schemas.microsoft.com/office/drawing/2014/main" id="{7EAFE35D-B507-46B8-9371-D2768AC6FE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6" name="Rectangle 1221">
                <a:extLst>
                  <a:ext uri="{FF2B5EF4-FFF2-40B4-BE49-F238E27FC236}">
                    <a16:creationId xmlns:a16="http://schemas.microsoft.com/office/drawing/2014/main" id="{E5456373-3E2C-4358-A6CB-D8C795B694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1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7" name="Line 1222">
                <a:extLst>
                  <a:ext uri="{FF2B5EF4-FFF2-40B4-BE49-F238E27FC236}">
                    <a16:creationId xmlns:a16="http://schemas.microsoft.com/office/drawing/2014/main" id="{F8546351-3FFF-4DD9-8AC3-8B94DFB1B6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8" name="Rectangle 1223">
                <a:extLst>
                  <a:ext uri="{FF2B5EF4-FFF2-40B4-BE49-F238E27FC236}">
                    <a16:creationId xmlns:a16="http://schemas.microsoft.com/office/drawing/2014/main" id="{DA326F61-2342-4561-8809-F9B9F8251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227"/>
                <a:ext cx="7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9" name="Line 1224">
                <a:extLst>
                  <a:ext uri="{FF2B5EF4-FFF2-40B4-BE49-F238E27FC236}">
                    <a16:creationId xmlns:a16="http://schemas.microsoft.com/office/drawing/2014/main" id="{A389698B-BEFE-4BDF-8C3E-9EC78DCB0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0" name="Rectangle 1225">
                <a:extLst>
                  <a:ext uri="{FF2B5EF4-FFF2-40B4-BE49-F238E27FC236}">
                    <a16:creationId xmlns:a16="http://schemas.microsoft.com/office/drawing/2014/main" id="{26E016F1-D198-4939-8ABE-ED92B82A12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023"/>
                <a:ext cx="7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1" name="Line 1226">
                <a:extLst>
                  <a:ext uri="{FF2B5EF4-FFF2-40B4-BE49-F238E27FC236}">
                    <a16:creationId xmlns:a16="http://schemas.microsoft.com/office/drawing/2014/main" id="{845B63B1-DAF1-4623-AA62-ACA1BE06EE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2" name="Rectangle 1227">
                <a:extLst>
                  <a:ext uri="{FF2B5EF4-FFF2-40B4-BE49-F238E27FC236}">
                    <a16:creationId xmlns:a16="http://schemas.microsoft.com/office/drawing/2014/main" id="{77B9B4BD-375C-4729-9F1B-A45859180B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04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3" name="Line 1228">
                <a:extLst>
                  <a:ext uri="{FF2B5EF4-FFF2-40B4-BE49-F238E27FC236}">
                    <a16:creationId xmlns:a16="http://schemas.microsoft.com/office/drawing/2014/main" id="{E9BD8A6E-CD1D-4ACE-8FC8-03A5BAD174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4" name="Rectangle 1229">
                <a:extLst>
                  <a:ext uri="{FF2B5EF4-FFF2-40B4-BE49-F238E27FC236}">
                    <a16:creationId xmlns:a16="http://schemas.microsoft.com/office/drawing/2014/main" id="{93D65868-D2DF-4FBB-BE5A-DFB8DE3ED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0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5" name="Line 1230">
                <a:extLst>
                  <a:ext uri="{FF2B5EF4-FFF2-40B4-BE49-F238E27FC236}">
                    <a16:creationId xmlns:a16="http://schemas.microsoft.com/office/drawing/2014/main" id="{E2859339-AF62-42B5-BB24-9AF7F86A17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6" name="Rectangle 1231">
                <a:extLst>
                  <a:ext uri="{FF2B5EF4-FFF2-40B4-BE49-F238E27FC236}">
                    <a16:creationId xmlns:a16="http://schemas.microsoft.com/office/drawing/2014/main" id="{C0CFCC6E-EFAD-4419-A069-656E89D9D2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10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7" name="Line 1232">
                <a:extLst>
                  <a:ext uri="{FF2B5EF4-FFF2-40B4-BE49-F238E27FC236}">
                    <a16:creationId xmlns:a16="http://schemas.microsoft.com/office/drawing/2014/main" id="{AF8767E3-C0E4-4127-82B2-697223EA98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8" name="Rectangle 1233">
                <a:extLst>
                  <a:ext uri="{FF2B5EF4-FFF2-40B4-BE49-F238E27FC236}">
                    <a16:creationId xmlns:a16="http://schemas.microsoft.com/office/drawing/2014/main" id="{46B3FB85-E4CF-4200-8AD9-41AF6D489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13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39" name="Line 1234">
                <a:extLst>
                  <a:ext uri="{FF2B5EF4-FFF2-40B4-BE49-F238E27FC236}">
                    <a16:creationId xmlns:a16="http://schemas.microsoft.com/office/drawing/2014/main" id="{CC2003DC-A1D5-4D54-9B95-15DE10AA62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0" name="Rectangle 1235">
                <a:extLst>
                  <a:ext uri="{FF2B5EF4-FFF2-40B4-BE49-F238E27FC236}">
                    <a16:creationId xmlns:a16="http://schemas.microsoft.com/office/drawing/2014/main" id="{25CF1B49-30B4-48E7-B4A3-D9162E5BC0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16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1" name="Line 1236">
                <a:extLst>
                  <a:ext uri="{FF2B5EF4-FFF2-40B4-BE49-F238E27FC236}">
                    <a16:creationId xmlns:a16="http://schemas.microsoft.com/office/drawing/2014/main" id="{78F7222D-57D4-42BA-9BB0-B72033E58A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2" name="Rectangle 1237">
                <a:extLst>
                  <a:ext uri="{FF2B5EF4-FFF2-40B4-BE49-F238E27FC236}">
                    <a16:creationId xmlns:a16="http://schemas.microsoft.com/office/drawing/2014/main" id="{8B07515F-F2A0-4400-A651-318296CA59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1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3" name="Line 1238">
                <a:extLst>
                  <a:ext uri="{FF2B5EF4-FFF2-40B4-BE49-F238E27FC236}">
                    <a16:creationId xmlns:a16="http://schemas.microsoft.com/office/drawing/2014/main" id="{57F56DE9-D611-436C-BC23-08104713C1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4" name="Rectangle 1239">
                <a:extLst>
                  <a:ext uri="{FF2B5EF4-FFF2-40B4-BE49-F238E27FC236}">
                    <a16:creationId xmlns:a16="http://schemas.microsoft.com/office/drawing/2014/main" id="{4D3ACCF2-7F4B-4863-928A-3FDD8C599F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227"/>
                <a:ext cx="7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5" name="Line 1240">
                <a:extLst>
                  <a:ext uri="{FF2B5EF4-FFF2-40B4-BE49-F238E27FC236}">
                    <a16:creationId xmlns:a16="http://schemas.microsoft.com/office/drawing/2014/main" id="{399A6E27-0E5F-4A0D-845F-1626BD6D7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6" name="Rectangle 1241">
                <a:extLst>
                  <a:ext uri="{FF2B5EF4-FFF2-40B4-BE49-F238E27FC236}">
                    <a16:creationId xmlns:a16="http://schemas.microsoft.com/office/drawing/2014/main" id="{E7516BB7-7D29-4B25-8730-7FB63AD1EA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7" name="Line 1242">
                <a:extLst>
                  <a:ext uri="{FF2B5EF4-FFF2-40B4-BE49-F238E27FC236}">
                    <a16:creationId xmlns:a16="http://schemas.microsoft.com/office/drawing/2014/main" id="{4C8E253D-13FD-40C8-BF3F-7B955BBB6E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8" name="Rectangle 1243">
                <a:extLst>
                  <a:ext uri="{FF2B5EF4-FFF2-40B4-BE49-F238E27FC236}">
                    <a16:creationId xmlns:a16="http://schemas.microsoft.com/office/drawing/2014/main" id="{D186B7ED-B7B9-4B1A-9B55-E223C5689B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9" name="Line 1244">
                <a:extLst>
                  <a:ext uri="{FF2B5EF4-FFF2-40B4-BE49-F238E27FC236}">
                    <a16:creationId xmlns:a16="http://schemas.microsoft.com/office/drawing/2014/main" id="{BDC4DF7F-EAB9-48F9-B1BA-EF3FF4F2E1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0" name="Rectangle 1245">
                <a:extLst>
                  <a:ext uri="{FF2B5EF4-FFF2-40B4-BE49-F238E27FC236}">
                    <a16:creationId xmlns:a16="http://schemas.microsoft.com/office/drawing/2014/main" id="{F9080A22-5FFE-4DB5-81F3-A21160FFF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1" name="Line 1246">
                <a:extLst>
                  <a:ext uri="{FF2B5EF4-FFF2-40B4-BE49-F238E27FC236}">
                    <a16:creationId xmlns:a16="http://schemas.microsoft.com/office/drawing/2014/main" id="{23D630A4-C889-4393-A3CE-1D81B09FC5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2" name="Rectangle 1247">
                <a:extLst>
                  <a:ext uri="{FF2B5EF4-FFF2-40B4-BE49-F238E27FC236}">
                    <a16:creationId xmlns:a16="http://schemas.microsoft.com/office/drawing/2014/main" id="{67C6F70A-2EA7-4D67-9E46-EB949BBEA5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3" name="Line 1248">
                <a:extLst>
                  <a:ext uri="{FF2B5EF4-FFF2-40B4-BE49-F238E27FC236}">
                    <a16:creationId xmlns:a16="http://schemas.microsoft.com/office/drawing/2014/main" id="{FDCA6279-D9D2-4A9D-A02F-93EB805017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4" name="Rectangle 1249">
                <a:extLst>
                  <a:ext uri="{FF2B5EF4-FFF2-40B4-BE49-F238E27FC236}">
                    <a16:creationId xmlns:a16="http://schemas.microsoft.com/office/drawing/2014/main" id="{572F133A-B796-4E2D-90AD-2A8BC62F4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5" name="Line 1250">
                <a:extLst>
                  <a:ext uri="{FF2B5EF4-FFF2-40B4-BE49-F238E27FC236}">
                    <a16:creationId xmlns:a16="http://schemas.microsoft.com/office/drawing/2014/main" id="{11DE740B-B0AC-4971-9D69-B0ED2ADD3A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6" name="Rectangle 1251">
                <a:extLst>
                  <a:ext uri="{FF2B5EF4-FFF2-40B4-BE49-F238E27FC236}">
                    <a16:creationId xmlns:a16="http://schemas.microsoft.com/office/drawing/2014/main" id="{9135D069-6D93-46FF-BF4E-3F8D70D083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7" name="Line 1252">
                <a:extLst>
                  <a:ext uri="{FF2B5EF4-FFF2-40B4-BE49-F238E27FC236}">
                    <a16:creationId xmlns:a16="http://schemas.microsoft.com/office/drawing/2014/main" id="{3E50471A-2805-48EF-AB0B-B81121EEA6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8" name="Rectangle 1253">
                <a:extLst>
                  <a:ext uri="{FF2B5EF4-FFF2-40B4-BE49-F238E27FC236}">
                    <a16:creationId xmlns:a16="http://schemas.microsoft.com/office/drawing/2014/main" id="{4B47974D-54AB-4E60-8CD8-26284D0F5C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59" name="Line 1254">
                <a:extLst>
                  <a:ext uri="{FF2B5EF4-FFF2-40B4-BE49-F238E27FC236}">
                    <a16:creationId xmlns:a16="http://schemas.microsoft.com/office/drawing/2014/main" id="{DA1E47B9-7ED8-4A13-86D7-D7B27EA30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0" name="Rectangle 1255">
                <a:extLst>
                  <a:ext uri="{FF2B5EF4-FFF2-40B4-BE49-F238E27FC236}">
                    <a16:creationId xmlns:a16="http://schemas.microsoft.com/office/drawing/2014/main" id="{C913C4B7-E5C8-467B-B76B-89359573F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1" name="Line 1256">
                <a:extLst>
                  <a:ext uri="{FF2B5EF4-FFF2-40B4-BE49-F238E27FC236}">
                    <a16:creationId xmlns:a16="http://schemas.microsoft.com/office/drawing/2014/main" id="{96268553-AD2B-4BDA-B5D6-F755106420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2" name="Rectangle 1257">
                <a:extLst>
                  <a:ext uri="{FF2B5EF4-FFF2-40B4-BE49-F238E27FC236}">
                    <a16:creationId xmlns:a16="http://schemas.microsoft.com/office/drawing/2014/main" id="{27D86220-9FA7-40BF-A48A-005D8409A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3" name="Line 1258">
                <a:extLst>
                  <a:ext uri="{FF2B5EF4-FFF2-40B4-BE49-F238E27FC236}">
                    <a16:creationId xmlns:a16="http://schemas.microsoft.com/office/drawing/2014/main" id="{C383914F-22E1-4813-84F5-B139BCD4D5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4" name="Rectangle 1259">
                <a:extLst>
                  <a:ext uri="{FF2B5EF4-FFF2-40B4-BE49-F238E27FC236}">
                    <a16:creationId xmlns:a16="http://schemas.microsoft.com/office/drawing/2014/main" id="{01B82A83-3CCC-471E-9023-CBB7D0E34A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5" name="Line 1260">
                <a:extLst>
                  <a:ext uri="{FF2B5EF4-FFF2-40B4-BE49-F238E27FC236}">
                    <a16:creationId xmlns:a16="http://schemas.microsoft.com/office/drawing/2014/main" id="{8D1858C7-A34B-487C-9DFD-00D15FD469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6" name="Rectangle 1261">
                <a:extLst>
                  <a:ext uri="{FF2B5EF4-FFF2-40B4-BE49-F238E27FC236}">
                    <a16:creationId xmlns:a16="http://schemas.microsoft.com/office/drawing/2014/main" id="{32E49A7D-DB89-425C-B112-FB5D2A66D5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7" name="Line 1262">
                <a:extLst>
                  <a:ext uri="{FF2B5EF4-FFF2-40B4-BE49-F238E27FC236}">
                    <a16:creationId xmlns:a16="http://schemas.microsoft.com/office/drawing/2014/main" id="{8DE04854-B56D-412A-A6E2-EEAE599E93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8" name="Rectangle 1263">
                <a:extLst>
                  <a:ext uri="{FF2B5EF4-FFF2-40B4-BE49-F238E27FC236}">
                    <a16:creationId xmlns:a16="http://schemas.microsoft.com/office/drawing/2014/main" id="{DB88BC30-39E4-498D-AF48-DEE6EF4303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9" name="Line 1264">
                <a:extLst>
                  <a:ext uri="{FF2B5EF4-FFF2-40B4-BE49-F238E27FC236}">
                    <a16:creationId xmlns:a16="http://schemas.microsoft.com/office/drawing/2014/main" id="{CADAE5DB-E3B4-4586-936D-B94EA8BBB6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0" name="Rectangle 1265">
                <a:extLst>
                  <a:ext uri="{FF2B5EF4-FFF2-40B4-BE49-F238E27FC236}">
                    <a16:creationId xmlns:a16="http://schemas.microsoft.com/office/drawing/2014/main" id="{AD195F60-34E4-48C4-A5AF-2C6BDEE209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1" name="Line 1266">
                <a:extLst>
                  <a:ext uri="{FF2B5EF4-FFF2-40B4-BE49-F238E27FC236}">
                    <a16:creationId xmlns:a16="http://schemas.microsoft.com/office/drawing/2014/main" id="{75934E78-4E0D-47E8-B48C-A4FE6021B4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2" name="Rectangle 1267">
                <a:extLst>
                  <a:ext uri="{FF2B5EF4-FFF2-40B4-BE49-F238E27FC236}">
                    <a16:creationId xmlns:a16="http://schemas.microsoft.com/office/drawing/2014/main" id="{7145933B-6222-4729-8E14-66D8DA7CFA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3" name="Line 1268">
                <a:extLst>
                  <a:ext uri="{FF2B5EF4-FFF2-40B4-BE49-F238E27FC236}">
                    <a16:creationId xmlns:a16="http://schemas.microsoft.com/office/drawing/2014/main" id="{109A108D-2A0B-483B-9AF6-0E7EC380D9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4" name="Rectangle 1269">
                <a:extLst>
                  <a:ext uri="{FF2B5EF4-FFF2-40B4-BE49-F238E27FC236}">
                    <a16:creationId xmlns:a16="http://schemas.microsoft.com/office/drawing/2014/main" id="{A28EDE05-CFEC-43EF-99D8-AB0B0624C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5" name="Line 1270">
                <a:extLst>
                  <a:ext uri="{FF2B5EF4-FFF2-40B4-BE49-F238E27FC236}">
                    <a16:creationId xmlns:a16="http://schemas.microsoft.com/office/drawing/2014/main" id="{64BCA9D7-099C-4679-805B-0B956DE64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6" name="Rectangle 1271">
                <a:extLst>
                  <a:ext uri="{FF2B5EF4-FFF2-40B4-BE49-F238E27FC236}">
                    <a16:creationId xmlns:a16="http://schemas.microsoft.com/office/drawing/2014/main" id="{636B043F-348F-44C3-8EFC-BDEEAB77F0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7" name="Line 1272">
                <a:extLst>
                  <a:ext uri="{FF2B5EF4-FFF2-40B4-BE49-F238E27FC236}">
                    <a16:creationId xmlns:a16="http://schemas.microsoft.com/office/drawing/2014/main" id="{F7FB1AD6-3743-49F9-9748-18128E55EE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8" name="Rectangle 1273">
                <a:extLst>
                  <a:ext uri="{FF2B5EF4-FFF2-40B4-BE49-F238E27FC236}">
                    <a16:creationId xmlns:a16="http://schemas.microsoft.com/office/drawing/2014/main" id="{A926601B-81EF-496A-BCF7-565A6ACD31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9" name="Line 1274">
                <a:extLst>
                  <a:ext uri="{FF2B5EF4-FFF2-40B4-BE49-F238E27FC236}">
                    <a16:creationId xmlns:a16="http://schemas.microsoft.com/office/drawing/2014/main" id="{2C50A34E-1E93-419F-8E9F-4F555B293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0" name="Rectangle 1275">
                <a:extLst>
                  <a:ext uri="{FF2B5EF4-FFF2-40B4-BE49-F238E27FC236}">
                    <a16:creationId xmlns:a16="http://schemas.microsoft.com/office/drawing/2014/main" id="{EB133D3D-73C5-4D5E-B0AD-0D6F557AFB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1" name="Line 1276">
                <a:extLst>
                  <a:ext uri="{FF2B5EF4-FFF2-40B4-BE49-F238E27FC236}">
                    <a16:creationId xmlns:a16="http://schemas.microsoft.com/office/drawing/2014/main" id="{57590525-BAD5-4BE0-AFA8-D9BF663488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2" name="Rectangle 1277">
                <a:extLst>
                  <a:ext uri="{FF2B5EF4-FFF2-40B4-BE49-F238E27FC236}">
                    <a16:creationId xmlns:a16="http://schemas.microsoft.com/office/drawing/2014/main" id="{48439F17-4E86-49DC-AD10-7B8974619E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3" name="Line 1278">
                <a:extLst>
                  <a:ext uri="{FF2B5EF4-FFF2-40B4-BE49-F238E27FC236}">
                    <a16:creationId xmlns:a16="http://schemas.microsoft.com/office/drawing/2014/main" id="{55DCB455-740B-4934-8F8D-47307C6B3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4" name="Rectangle 1279">
                <a:extLst>
                  <a:ext uri="{FF2B5EF4-FFF2-40B4-BE49-F238E27FC236}">
                    <a16:creationId xmlns:a16="http://schemas.microsoft.com/office/drawing/2014/main" id="{3ACC59B4-D905-4F6C-B7C5-2FEC7CE58F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5" name="Line 1280">
                <a:extLst>
                  <a:ext uri="{FF2B5EF4-FFF2-40B4-BE49-F238E27FC236}">
                    <a16:creationId xmlns:a16="http://schemas.microsoft.com/office/drawing/2014/main" id="{14453CA3-8A2D-4B71-B605-8A5FD2EBFA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6" name="Rectangle 1281">
                <a:extLst>
                  <a:ext uri="{FF2B5EF4-FFF2-40B4-BE49-F238E27FC236}">
                    <a16:creationId xmlns:a16="http://schemas.microsoft.com/office/drawing/2014/main" id="{791C43B3-E754-4D20-A4E5-4707E315EA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7" name="Line 1282">
                <a:extLst>
                  <a:ext uri="{FF2B5EF4-FFF2-40B4-BE49-F238E27FC236}">
                    <a16:creationId xmlns:a16="http://schemas.microsoft.com/office/drawing/2014/main" id="{1333E003-AD0B-44EB-96B1-E014B6A3E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8" name="Rectangle 1283">
                <a:extLst>
                  <a:ext uri="{FF2B5EF4-FFF2-40B4-BE49-F238E27FC236}">
                    <a16:creationId xmlns:a16="http://schemas.microsoft.com/office/drawing/2014/main" id="{17DBEC97-14BE-42FE-A214-7C514959BD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9" name="Line 1284">
                <a:extLst>
                  <a:ext uri="{FF2B5EF4-FFF2-40B4-BE49-F238E27FC236}">
                    <a16:creationId xmlns:a16="http://schemas.microsoft.com/office/drawing/2014/main" id="{1981CD90-BC6D-47C9-817E-6233B7CD48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0" name="Rectangle 1285">
                <a:extLst>
                  <a:ext uri="{FF2B5EF4-FFF2-40B4-BE49-F238E27FC236}">
                    <a16:creationId xmlns:a16="http://schemas.microsoft.com/office/drawing/2014/main" id="{BDB4C648-51A2-48A9-8DDE-3BDEEED14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1" name="Line 1286">
                <a:extLst>
                  <a:ext uri="{FF2B5EF4-FFF2-40B4-BE49-F238E27FC236}">
                    <a16:creationId xmlns:a16="http://schemas.microsoft.com/office/drawing/2014/main" id="{388A9BF0-B14A-4564-A3BE-8BDDE259CF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2" name="Rectangle 1287">
                <a:extLst>
                  <a:ext uri="{FF2B5EF4-FFF2-40B4-BE49-F238E27FC236}">
                    <a16:creationId xmlns:a16="http://schemas.microsoft.com/office/drawing/2014/main" id="{360C28C9-9DFF-483F-B097-CF438F8DEA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3" name="Line 1288">
                <a:extLst>
                  <a:ext uri="{FF2B5EF4-FFF2-40B4-BE49-F238E27FC236}">
                    <a16:creationId xmlns:a16="http://schemas.microsoft.com/office/drawing/2014/main" id="{521BCC08-8B2F-49AD-B013-7DF8EDDF62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4" name="Rectangle 1289">
                <a:extLst>
                  <a:ext uri="{FF2B5EF4-FFF2-40B4-BE49-F238E27FC236}">
                    <a16:creationId xmlns:a16="http://schemas.microsoft.com/office/drawing/2014/main" id="{32299418-F90C-492F-84F7-E7920153A5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5" name="Line 1290">
                <a:extLst>
                  <a:ext uri="{FF2B5EF4-FFF2-40B4-BE49-F238E27FC236}">
                    <a16:creationId xmlns:a16="http://schemas.microsoft.com/office/drawing/2014/main" id="{4C20A655-BC3E-4F35-9E6F-E89CDE21E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6" name="Rectangle 1291">
                <a:extLst>
                  <a:ext uri="{FF2B5EF4-FFF2-40B4-BE49-F238E27FC236}">
                    <a16:creationId xmlns:a16="http://schemas.microsoft.com/office/drawing/2014/main" id="{D78FBAFA-4D56-4852-B650-864A09BD3E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7" name="Line 1292">
                <a:extLst>
                  <a:ext uri="{FF2B5EF4-FFF2-40B4-BE49-F238E27FC236}">
                    <a16:creationId xmlns:a16="http://schemas.microsoft.com/office/drawing/2014/main" id="{E8FD8F4D-D5BA-48D5-9179-DFE2C69AB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8" name="Rectangle 1293">
                <a:extLst>
                  <a:ext uri="{FF2B5EF4-FFF2-40B4-BE49-F238E27FC236}">
                    <a16:creationId xmlns:a16="http://schemas.microsoft.com/office/drawing/2014/main" id="{06E6C4AF-035F-4401-9569-10B584760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99" name="Line 1294">
                <a:extLst>
                  <a:ext uri="{FF2B5EF4-FFF2-40B4-BE49-F238E27FC236}">
                    <a16:creationId xmlns:a16="http://schemas.microsoft.com/office/drawing/2014/main" id="{5E20F161-D059-4139-8A07-1666855046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0" name="Rectangle 1295">
                <a:extLst>
                  <a:ext uri="{FF2B5EF4-FFF2-40B4-BE49-F238E27FC236}">
                    <a16:creationId xmlns:a16="http://schemas.microsoft.com/office/drawing/2014/main" id="{A769B27E-0282-4AE7-AF44-8B5B82C8EF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1" name="Line 1296">
                <a:extLst>
                  <a:ext uri="{FF2B5EF4-FFF2-40B4-BE49-F238E27FC236}">
                    <a16:creationId xmlns:a16="http://schemas.microsoft.com/office/drawing/2014/main" id="{B30AA499-7F25-4975-8FA9-D5C6AB3FC8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2" name="Rectangle 1297">
                <a:extLst>
                  <a:ext uri="{FF2B5EF4-FFF2-40B4-BE49-F238E27FC236}">
                    <a16:creationId xmlns:a16="http://schemas.microsoft.com/office/drawing/2014/main" id="{730AA817-24F9-4597-BE5A-8733048FF8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3" name="Line 1298">
                <a:extLst>
                  <a:ext uri="{FF2B5EF4-FFF2-40B4-BE49-F238E27FC236}">
                    <a16:creationId xmlns:a16="http://schemas.microsoft.com/office/drawing/2014/main" id="{31C61405-48AC-4966-B09F-CFC59F07B2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4" name="Rectangle 1299">
                <a:extLst>
                  <a:ext uri="{FF2B5EF4-FFF2-40B4-BE49-F238E27FC236}">
                    <a16:creationId xmlns:a16="http://schemas.microsoft.com/office/drawing/2014/main" id="{328F117B-F880-449F-B4CD-2470311AC6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5" name="Line 1300">
                <a:extLst>
                  <a:ext uri="{FF2B5EF4-FFF2-40B4-BE49-F238E27FC236}">
                    <a16:creationId xmlns:a16="http://schemas.microsoft.com/office/drawing/2014/main" id="{540554CF-E593-4998-997C-1DB6BE3C76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6" name="Rectangle 1301">
                <a:extLst>
                  <a:ext uri="{FF2B5EF4-FFF2-40B4-BE49-F238E27FC236}">
                    <a16:creationId xmlns:a16="http://schemas.microsoft.com/office/drawing/2014/main" id="{C85E1B4F-331C-4170-A954-977FFE7866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7" name="Line 1302">
                <a:extLst>
                  <a:ext uri="{FF2B5EF4-FFF2-40B4-BE49-F238E27FC236}">
                    <a16:creationId xmlns:a16="http://schemas.microsoft.com/office/drawing/2014/main" id="{32677F57-5AB9-4CE5-B9F0-4C7733B15D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8" name="Rectangle 1303">
                <a:extLst>
                  <a:ext uri="{FF2B5EF4-FFF2-40B4-BE49-F238E27FC236}">
                    <a16:creationId xmlns:a16="http://schemas.microsoft.com/office/drawing/2014/main" id="{6F6D3B01-7CEB-443B-BC97-AFAF02275E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9" name="Line 1304">
                <a:extLst>
                  <a:ext uri="{FF2B5EF4-FFF2-40B4-BE49-F238E27FC236}">
                    <a16:creationId xmlns:a16="http://schemas.microsoft.com/office/drawing/2014/main" id="{1A1FDF6E-3E87-4010-B9C3-13977D8CCC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0" name="Rectangle 1305">
                <a:extLst>
                  <a:ext uri="{FF2B5EF4-FFF2-40B4-BE49-F238E27FC236}">
                    <a16:creationId xmlns:a16="http://schemas.microsoft.com/office/drawing/2014/main" id="{77709071-7623-49BE-AE20-29F40B78B0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1" name="Line 1306">
                <a:extLst>
                  <a:ext uri="{FF2B5EF4-FFF2-40B4-BE49-F238E27FC236}">
                    <a16:creationId xmlns:a16="http://schemas.microsoft.com/office/drawing/2014/main" id="{6ED8141E-FC2E-41F3-85FA-FEACB1D828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2" name="Rectangle 1307">
                <a:extLst>
                  <a:ext uri="{FF2B5EF4-FFF2-40B4-BE49-F238E27FC236}">
                    <a16:creationId xmlns:a16="http://schemas.microsoft.com/office/drawing/2014/main" id="{598A7163-CF4B-472F-9202-78A02DFCD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3" name="Line 1308">
                <a:extLst>
                  <a:ext uri="{FF2B5EF4-FFF2-40B4-BE49-F238E27FC236}">
                    <a16:creationId xmlns:a16="http://schemas.microsoft.com/office/drawing/2014/main" id="{B48CD144-4DEF-4637-9487-C96A78D615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4" name="Rectangle 1309">
                <a:extLst>
                  <a:ext uri="{FF2B5EF4-FFF2-40B4-BE49-F238E27FC236}">
                    <a16:creationId xmlns:a16="http://schemas.microsoft.com/office/drawing/2014/main" id="{A82497CE-01FA-4F5B-96F6-A0E799E73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5" name="Line 1310">
                <a:extLst>
                  <a:ext uri="{FF2B5EF4-FFF2-40B4-BE49-F238E27FC236}">
                    <a16:creationId xmlns:a16="http://schemas.microsoft.com/office/drawing/2014/main" id="{5CF59536-FC5B-4F83-9684-22D8A3F602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6" name="Rectangle 1311">
                <a:extLst>
                  <a:ext uri="{FF2B5EF4-FFF2-40B4-BE49-F238E27FC236}">
                    <a16:creationId xmlns:a16="http://schemas.microsoft.com/office/drawing/2014/main" id="{2D200AE9-CE8A-4482-A9C9-5F76D2110F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7" name="Line 1312">
                <a:extLst>
                  <a:ext uri="{FF2B5EF4-FFF2-40B4-BE49-F238E27FC236}">
                    <a16:creationId xmlns:a16="http://schemas.microsoft.com/office/drawing/2014/main" id="{F93AE1EE-F9D5-4BD7-B992-85837CF2ED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8" name="Rectangle 1313">
                <a:extLst>
                  <a:ext uri="{FF2B5EF4-FFF2-40B4-BE49-F238E27FC236}">
                    <a16:creationId xmlns:a16="http://schemas.microsoft.com/office/drawing/2014/main" id="{50184F2B-7DA0-4D01-A993-ACABC3B820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9" name="Line 1314">
                <a:extLst>
                  <a:ext uri="{FF2B5EF4-FFF2-40B4-BE49-F238E27FC236}">
                    <a16:creationId xmlns:a16="http://schemas.microsoft.com/office/drawing/2014/main" id="{A78A3EB1-2D17-48AF-98A1-F19FC35102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0" name="Rectangle 1315">
                <a:extLst>
                  <a:ext uri="{FF2B5EF4-FFF2-40B4-BE49-F238E27FC236}">
                    <a16:creationId xmlns:a16="http://schemas.microsoft.com/office/drawing/2014/main" id="{A07BC0DC-0789-4614-8D8C-49C3FC7CC9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1" name="Line 1316">
                <a:extLst>
                  <a:ext uri="{FF2B5EF4-FFF2-40B4-BE49-F238E27FC236}">
                    <a16:creationId xmlns:a16="http://schemas.microsoft.com/office/drawing/2014/main" id="{DE1BB501-F750-473A-A3DF-C95864BFC6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2" name="Rectangle 1317">
                <a:extLst>
                  <a:ext uri="{FF2B5EF4-FFF2-40B4-BE49-F238E27FC236}">
                    <a16:creationId xmlns:a16="http://schemas.microsoft.com/office/drawing/2014/main" id="{CD799DB1-5A87-4862-A640-5F4AA390DE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3" name="Line 1318">
                <a:extLst>
                  <a:ext uri="{FF2B5EF4-FFF2-40B4-BE49-F238E27FC236}">
                    <a16:creationId xmlns:a16="http://schemas.microsoft.com/office/drawing/2014/main" id="{D3F060B4-35BC-4817-84E4-35E305D81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4" name="Rectangle 1319">
                <a:extLst>
                  <a:ext uri="{FF2B5EF4-FFF2-40B4-BE49-F238E27FC236}">
                    <a16:creationId xmlns:a16="http://schemas.microsoft.com/office/drawing/2014/main" id="{6F35E996-903D-4FD0-A34B-3C6C1D2E96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5" name="Line 1320">
                <a:extLst>
                  <a:ext uri="{FF2B5EF4-FFF2-40B4-BE49-F238E27FC236}">
                    <a16:creationId xmlns:a16="http://schemas.microsoft.com/office/drawing/2014/main" id="{A7945750-8E69-4C96-945F-B04373E493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6" name="Rectangle 1321">
                <a:extLst>
                  <a:ext uri="{FF2B5EF4-FFF2-40B4-BE49-F238E27FC236}">
                    <a16:creationId xmlns:a16="http://schemas.microsoft.com/office/drawing/2014/main" id="{7D281909-05B6-45DA-B9E5-CF74D04E3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7" name="Line 1322">
                <a:extLst>
                  <a:ext uri="{FF2B5EF4-FFF2-40B4-BE49-F238E27FC236}">
                    <a16:creationId xmlns:a16="http://schemas.microsoft.com/office/drawing/2014/main" id="{1216EDF9-6381-4EEA-83A6-A1F65A5B9C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8" name="Rectangle 1323">
                <a:extLst>
                  <a:ext uri="{FF2B5EF4-FFF2-40B4-BE49-F238E27FC236}">
                    <a16:creationId xmlns:a16="http://schemas.microsoft.com/office/drawing/2014/main" id="{C3032EBD-36A8-4E24-9213-14C9800A9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9" name="Line 1324">
                <a:extLst>
                  <a:ext uri="{FF2B5EF4-FFF2-40B4-BE49-F238E27FC236}">
                    <a16:creationId xmlns:a16="http://schemas.microsoft.com/office/drawing/2014/main" id="{659BED3E-6626-4F5C-B093-838CEF6540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0" name="Rectangle 1325">
                <a:extLst>
                  <a:ext uri="{FF2B5EF4-FFF2-40B4-BE49-F238E27FC236}">
                    <a16:creationId xmlns:a16="http://schemas.microsoft.com/office/drawing/2014/main" id="{F888E7CD-F870-4B3E-8C7B-9DBE7DC2C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1" name="Line 1326">
                <a:extLst>
                  <a:ext uri="{FF2B5EF4-FFF2-40B4-BE49-F238E27FC236}">
                    <a16:creationId xmlns:a16="http://schemas.microsoft.com/office/drawing/2014/main" id="{D0E0C9AA-3204-4574-BBE2-E17BE555C0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2" name="Rectangle 1327">
                <a:extLst>
                  <a:ext uri="{FF2B5EF4-FFF2-40B4-BE49-F238E27FC236}">
                    <a16:creationId xmlns:a16="http://schemas.microsoft.com/office/drawing/2014/main" id="{91CC4943-6728-4403-BFAB-B606A66EF4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3" name="Line 1328">
                <a:extLst>
                  <a:ext uri="{FF2B5EF4-FFF2-40B4-BE49-F238E27FC236}">
                    <a16:creationId xmlns:a16="http://schemas.microsoft.com/office/drawing/2014/main" id="{FB6257B5-48B9-45A7-864C-9018577F2C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4" name="Rectangle 1329">
                <a:extLst>
                  <a:ext uri="{FF2B5EF4-FFF2-40B4-BE49-F238E27FC236}">
                    <a16:creationId xmlns:a16="http://schemas.microsoft.com/office/drawing/2014/main" id="{F0533FE9-5E66-4C8C-AE67-67645A60E9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5" name="Line 1330">
                <a:extLst>
                  <a:ext uri="{FF2B5EF4-FFF2-40B4-BE49-F238E27FC236}">
                    <a16:creationId xmlns:a16="http://schemas.microsoft.com/office/drawing/2014/main" id="{4E1E7C00-5303-491A-A793-AA3C0E8CC3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6" name="Rectangle 1331">
                <a:extLst>
                  <a:ext uri="{FF2B5EF4-FFF2-40B4-BE49-F238E27FC236}">
                    <a16:creationId xmlns:a16="http://schemas.microsoft.com/office/drawing/2014/main" id="{98E9460D-759C-4C81-A1B8-CF93150CC6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7" name="Line 1332">
                <a:extLst>
                  <a:ext uri="{FF2B5EF4-FFF2-40B4-BE49-F238E27FC236}">
                    <a16:creationId xmlns:a16="http://schemas.microsoft.com/office/drawing/2014/main" id="{3A53A5BA-24A5-4F41-BB0E-86517A6736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8" name="Rectangle 1333">
                <a:extLst>
                  <a:ext uri="{FF2B5EF4-FFF2-40B4-BE49-F238E27FC236}">
                    <a16:creationId xmlns:a16="http://schemas.microsoft.com/office/drawing/2014/main" id="{99BD2546-0596-49E7-938B-4448840BBF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9" name="Line 1334">
                <a:extLst>
                  <a:ext uri="{FF2B5EF4-FFF2-40B4-BE49-F238E27FC236}">
                    <a16:creationId xmlns:a16="http://schemas.microsoft.com/office/drawing/2014/main" id="{71E80E3C-80FC-4D59-A0D8-08F4E6E7BC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0" name="Rectangle 1335">
                <a:extLst>
                  <a:ext uri="{FF2B5EF4-FFF2-40B4-BE49-F238E27FC236}">
                    <a16:creationId xmlns:a16="http://schemas.microsoft.com/office/drawing/2014/main" id="{136CBA75-FCD0-4D28-A141-6B6783F448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1" name="Line 1336">
                <a:extLst>
                  <a:ext uri="{FF2B5EF4-FFF2-40B4-BE49-F238E27FC236}">
                    <a16:creationId xmlns:a16="http://schemas.microsoft.com/office/drawing/2014/main" id="{C7D876F9-247E-4062-AC98-418A4A7425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2" name="Rectangle 1337">
                <a:extLst>
                  <a:ext uri="{FF2B5EF4-FFF2-40B4-BE49-F238E27FC236}">
                    <a16:creationId xmlns:a16="http://schemas.microsoft.com/office/drawing/2014/main" id="{949F1349-2715-464F-8596-1F90AC13D2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3" name="Line 1338">
                <a:extLst>
                  <a:ext uri="{FF2B5EF4-FFF2-40B4-BE49-F238E27FC236}">
                    <a16:creationId xmlns:a16="http://schemas.microsoft.com/office/drawing/2014/main" id="{836D0EE6-31E9-4FCE-A366-E62DA48E53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4" name="Rectangle 1339">
                <a:extLst>
                  <a:ext uri="{FF2B5EF4-FFF2-40B4-BE49-F238E27FC236}">
                    <a16:creationId xmlns:a16="http://schemas.microsoft.com/office/drawing/2014/main" id="{FD2271E5-34F6-42FB-A13C-25F2225BE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5" name="Line 1340">
                <a:extLst>
                  <a:ext uri="{FF2B5EF4-FFF2-40B4-BE49-F238E27FC236}">
                    <a16:creationId xmlns:a16="http://schemas.microsoft.com/office/drawing/2014/main" id="{CE3FB867-0424-4441-AAFE-9E10417A89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6" name="Rectangle 1341">
                <a:extLst>
                  <a:ext uri="{FF2B5EF4-FFF2-40B4-BE49-F238E27FC236}">
                    <a16:creationId xmlns:a16="http://schemas.microsoft.com/office/drawing/2014/main" id="{96C93E91-2339-4499-978F-42BC7CE395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7" name="Line 1342">
                <a:extLst>
                  <a:ext uri="{FF2B5EF4-FFF2-40B4-BE49-F238E27FC236}">
                    <a16:creationId xmlns:a16="http://schemas.microsoft.com/office/drawing/2014/main" id="{67B698AB-6BCD-4C21-9B31-1F1F11F582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8" name="Rectangle 1343">
                <a:extLst>
                  <a:ext uri="{FF2B5EF4-FFF2-40B4-BE49-F238E27FC236}">
                    <a16:creationId xmlns:a16="http://schemas.microsoft.com/office/drawing/2014/main" id="{37E2359C-1CA6-44BC-AB7E-2E90D630B1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9" name="Line 1344">
                <a:extLst>
                  <a:ext uri="{FF2B5EF4-FFF2-40B4-BE49-F238E27FC236}">
                    <a16:creationId xmlns:a16="http://schemas.microsoft.com/office/drawing/2014/main" id="{484CAE09-8F3B-45D4-891C-53B2BCFFF1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0" name="Rectangle 1345">
                <a:extLst>
                  <a:ext uri="{FF2B5EF4-FFF2-40B4-BE49-F238E27FC236}">
                    <a16:creationId xmlns:a16="http://schemas.microsoft.com/office/drawing/2014/main" id="{7ACEB029-5050-4719-9DDC-73DF72DD17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1" name="Line 1346">
                <a:extLst>
                  <a:ext uri="{FF2B5EF4-FFF2-40B4-BE49-F238E27FC236}">
                    <a16:creationId xmlns:a16="http://schemas.microsoft.com/office/drawing/2014/main" id="{B98313AB-8925-40A8-A1FE-B20EC53DD7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2" name="Rectangle 1347">
                <a:extLst>
                  <a:ext uri="{FF2B5EF4-FFF2-40B4-BE49-F238E27FC236}">
                    <a16:creationId xmlns:a16="http://schemas.microsoft.com/office/drawing/2014/main" id="{0A12855A-718A-42D2-88A1-F9B2086CA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3" name="Line 1348">
                <a:extLst>
                  <a:ext uri="{FF2B5EF4-FFF2-40B4-BE49-F238E27FC236}">
                    <a16:creationId xmlns:a16="http://schemas.microsoft.com/office/drawing/2014/main" id="{F9BA8DF3-8E5F-43AE-BC61-AA9CB317E7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4" name="Rectangle 1349">
                <a:extLst>
                  <a:ext uri="{FF2B5EF4-FFF2-40B4-BE49-F238E27FC236}">
                    <a16:creationId xmlns:a16="http://schemas.microsoft.com/office/drawing/2014/main" id="{5D460857-02C0-4C4D-94F4-1F6313B9E5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5" name="Line 1350">
                <a:extLst>
                  <a:ext uri="{FF2B5EF4-FFF2-40B4-BE49-F238E27FC236}">
                    <a16:creationId xmlns:a16="http://schemas.microsoft.com/office/drawing/2014/main" id="{F0926341-1346-483D-BEB6-4934A4649E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6" name="Rectangle 1351">
                <a:extLst>
                  <a:ext uri="{FF2B5EF4-FFF2-40B4-BE49-F238E27FC236}">
                    <a16:creationId xmlns:a16="http://schemas.microsoft.com/office/drawing/2014/main" id="{AC0D972C-28E4-4515-94B0-29F16E9D3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7" name="Line 1352">
                <a:extLst>
                  <a:ext uri="{FF2B5EF4-FFF2-40B4-BE49-F238E27FC236}">
                    <a16:creationId xmlns:a16="http://schemas.microsoft.com/office/drawing/2014/main" id="{A9F456A6-E9DF-4D2E-8F0A-B8DAAF4922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8" name="Rectangle 1353">
                <a:extLst>
                  <a:ext uri="{FF2B5EF4-FFF2-40B4-BE49-F238E27FC236}">
                    <a16:creationId xmlns:a16="http://schemas.microsoft.com/office/drawing/2014/main" id="{33DB9953-62EF-4059-A14A-587BD60040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9" name="Line 1354">
                <a:extLst>
                  <a:ext uri="{FF2B5EF4-FFF2-40B4-BE49-F238E27FC236}">
                    <a16:creationId xmlns:a16="http://schemas.microsoft.com/office/drawing/2014/main" id="{4E5815BD-D06E-4790-AF8C-106E94FA0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0" name="Rectangle 1355">
                <a:extLst>
                  <a:ext uri="{FF2B5EF4-FFF2-40B4-BE49-F238E27FC236}">
                    <a16:creationId xmlns:a16="http://schemas.microsoft.com/office/drawing/2014/main" id="{8295726C-B702-40E1-BFD8-062963CB7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1" name="Line 1356">
                <a:extLst>
                  <a:ext uri="{FF2B5EF4-FFF2-40B4-BE49-F238E27FC236}">
                    <a16:creationId xmlns:a16="http://schemas.microsoft.com/office/drawing/2014/main" id="{C0CFCD4A-CD0C-4110-BC0A-948878791C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2" name="Rectangle 1357">
                <a:extLst>
                  <a:ext uri="{FF2B5EF4-FFF2-40B4-BE49-F238E27FC236}">
                    <a16:creationId xmlns:a16="http://schemas.microsoft.com/office/drawing/2014/main" id="{EAAEC503-4D48-4341-9F63-4B2920E383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3" name="Line 1358">
                <a:extLst>
                  <a:ext uri="{FF2B5EF4-FFF2-40B4-BE49-F238E27FC236}">
                    <a16:creationId xmlns:a16="http://schemas.microsoft.com/office/drawing/2014/main" id="{5FE2F6F7-F7B9-4FA5-988E-932EE2D5DB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4" name="Rectangle 1359">
                <a:extLst>
                  <a:ext uri="{FF2B5EF4-FFF2-40B4-BE49-F238E27FC236}">
                    <a16:creationId xmlns:a16="http://schemas.microsoft.com/office/drawing/2014/main" id="{6296378E-4C37-44C7-A140-1F8873FBCE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5" name="Line 1360">
                <a:extLst>
                  <a:ext uri="{FF2B5EF4-FFF2-40B4-BE49-F238E27FC236}">
                    <a16:creationId xmlns:a16="http://schemas.microsoft.com/office/drawing/2014/main" id="{ABF2AF2B-6716-4695-BAEE-B55A399E8C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6" name="Rectangle 1361">
                <a:extLst>
                  <a:ext uri="{FF2B5EF4-FFF2-40B4-BE49-F238E27FC236}">
                    <a16:creationId xmlns:a16="http://schemas.microsoft.com/office/drawing/2014/main" id="{EF01EECF-0649-4A34-A76A-CFB349DCBE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7" name="Line 1362">
                <a:extLst>
                  <a:ext uri="{FF2B5EF4-FFF2-40B4-BE49-F238E27FC236}">
                    <a16:creationId xmlns:a16="http://schemas.microsoft.com/office/drawing/2014/main" id="{B70D181B-BE59-471F-A163-FA9C207C58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8" name="Rectangle 1363">
                <a:extLst>
                  <a:ext uri="{FF2B5EF4-FFF2-40B4-BE49-F238E27FC236}">
                    <a16:creationId xmlns:a16="http://schemas.microsoft.com/office/drawing/2014/main" id="{52F33DB6-1043-4009-97D4-8AB880C761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9" name="Line 1364">
                <a:extLst>
                  <a:ext uri="{FF2B5EF4-FFF2-40B4-BE49-F238E27FC236}">
                    <a16:creationId xmlns:a16="http://schemas.microsoft.com/office/drawing/2014/main" id="{0472C0C3-D984-434B-9E1C-4163E11C1A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0" name="Rectangle 1365">
                <a:extLst>
                  <a:ext uri="{FF2B5EF4-FFF2-40B4-BE49-F238E27FC236}">
                    <a16:creationId xmlns:a16="http://schemas.microsoft.com/office/drawing/2014/main" id="{51D4527E-F81B-4E71-8CD8-45CC555F5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1" name="Line 1366">
                <a:extLst>
                  <a:ext uri="{FF2B5EF4-FFF2-40B4-BE49-F238E27FC236}">
                    <a16:creationId xmlns:a16="http://schemas.microsoft.com/office/drawing/2014/main" id="{2F79CC33-9D7A-4CA6-83A0-9E2768B59B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2" name="Rectangle 1367">
                <a:extLst>
                  <a:ext uri="{FF2B5EF4-FFF2-40B4-BE49-F238E27FC236}">
                    <a16:creationId xmlns:a16="http://schemas.microsoft.com/office/drawing/2014/main" id="{82F939C1-48B2-42CB-B2BF-C5FA49AE42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3" name="Line 1368">
                <a:extLst>
                  <a:ext uri="{FF2B5EF4-FFF2-40B4-BE49-F238E27FC236}">
                    <a16:creationId xmlns:a16="http://schemas.microsoft.com/office/drawing/2014/main" id="{5C9C2397-C39E-46F1-A8C1-BF99635522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4" name="Rectangle 1369">
                <a:extLst>
                  <a:ext uri="{FF2B5EF4-FFF2-40B4-BE49-F238E27FC236}">
                    <a16:creationId xmlns:a16="http://schemas.microsoft.com/office/drawing/2014/main" id="{E8EB4F06-DB48-4AFA-B52B-B55507DE62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5" name="Line 1370">
                <a:extLst>
                  <a:ext uri="{FF2B5EF4-FFF2-40B4-BE49-F238E27FC236}">
                    <a16:creationId xmlns:a16="http://schemas.microsoft.com/office/drawing/2014/main" id="{B5C3A5ED-226F-442C-BD4B-38C46F8238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6" name="Rectangle 1371">
                <a:extLst>
                  <a:ext uri="{FF2B5EF4-FFF2-40B4-BE49-F238E27FC236}">
                    <a16:creationId xmlns:a16="http://schemas.microsoft.com/office/drawing/2014/main" id="{6C7D8A9E-0F9C-4DF7-81C6-8ED6254E04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7" name="Line 1372">
                <a:extLst>
                  <a:ext uri="{FF2B5EF4-FFF2-40B4-BE49-F238E27FC236}">
                    <a16:creationId xmlns:a16="http://schemas.microsoft.com/office/drawing/2014/main" id="{163D95BA-6EE8-46A9-8A24-5CCE147391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8" name="Rectangle 1373">
                <a:extLst>
                  <a:ext uri="{FF2B5EF4-FFF2-40B4-BE49-F238E27FC236}">
                    <a16:creationId xmlns:a16="http://schemas.microsoft.com/office/drawing/2014/main" id="{51CA4B2D-EC69-4114-ADFE-33B10D4513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79" name="Line 1374">
                <a:extLst>
                  <a:ext uri="{FF2B5EF4-FFF2-40B4-BE49-F238E27FC236}">
                    <a16:creationId xmlns:a16="http://schemas.microsoft.com/office/drawing/2014/main" id="{235BBCFA-8931-4E86-8272-6B1F0C85BB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0" name="Rectangle 1375">
                <a:extLst>
                  <a:ext uri="{FF2B5EF4-FFF2-40B4-BE49-F238E27FC236}">
                    <a16:creationId xmlns:a16="http://schemas.microsoft.com/office/drawing/2014/main" id="{3B130E8B-6112-4388-87C1-49553AA984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1" name="Line 1376">
                <a:extLst>
                  <a:ext uri="{FF2B5EF4-FFF2-40B4-BE49-F238E27FC236}">
                    <a16:creationId xmlns:a16="http://schemas.microsoft.com/office/drawing/2014/main" id="{233C2980-6352-4888-A512-DA7704CB9D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2" name="Rectangle 1377">
                <a:extLst>
                  <a:ext uri="{FF2B5EF4-FFF2-40B4-BE49-F238E27FC236}">
                    <a16:creationId xmlns:a16="http://schemas.microsoft.com/office/drawing/2014/main" id="{447137E4-BC91-4C2C-AD9A-F8C6D2E95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3" name="Line 1378">
                <a:extLst>
                  <a:ext uri="{FF2B5EF4-FFF2-40B4-BE49-F238E27FC236}">
                    <a16:creationId xmlns:a16="http://schemas.microsoft.com/office/drawing/2014/main" id="{40F99EB4-F11C-40C2-A24D-86FF9CD90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4" name="Rectangle 1379">
                <a:extLst>
                  <a:ext uri="{FF2B5EF4-FFF2-40B4-BE49-F238E27FC236}">
                    <a16:creationId xmlns:a16="http://schemas.microsoft.com/office/drawing/2014/main" id="{9B97FCA9-8E8E-4A17-9395-05CA9F8F7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5" name="Line 1380">
                <a:extLst>
                  <a:ext uri="{FF2B5EF4-FFF2-40B4-BE49-F238E27FC236}">
                    <a16:creationId xmlns:a16="http://schemas.microsoft.com/office/drawing/2014/main" id="{951B17D4-88AF-4793-85E5-CE189B85A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6" name="Rectangle 1381">
                <a:extLst>
                  <a:ext uri="{FF2B5EF4-FFF2-40B4-BE49-F238E27FC236}">
                    <a16:creationId xmlns:a16="http://schemas.microsoft.com/office/drawing/2014/main" id="{1FC1F137-AF4F-4FD6-9497-DFFAD8E578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7" name="Line 1382">
                <a:extLst>
                  <a:ext uri="{FF2B5EF4-FFF2-40B4-BE49-F238E27FC236}">
                    <a16:creationId xmlns:a16="http://schemas.microsoft.com/office/drawing/2014/main" id="{7968B6B9-8511-4FE3-ADF3-2298826ED6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8" name="Rectangle 1383">
                <a:extLst>
                  <a:ext uri="{FF2B5EF4-FFF2-40B4-BE49-F238E27FC236}">
                    <a16:creationId xmlns:a16="http://schemas.microsoft.com/office/drawing/2014/main" id="{9CF21058-70BE-47B3-9000-49C0B622D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9" name="Line 1384">
                <a:extLst>
                  <a:ext uri="{FF2B5EF4-FFF2-40B4-BE49-F238E27FC236}">
                    <a16:creationId xmlns:a16="http://schemas.microsoft.com/office/drawing/2014/main" id="{CEADB71F-130E-4E6C-94B1-BE3AFFC48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0" name="Rectangle 1385">
                <a:extLst>
                  <a:ext uri="{FF2B5EF4-FFF2-40B4-BE49-F238E27FC236}">
                    <a16:creationId xmlns:a16="http://schemas.microsoft.com/office/drawing/2014/main" id="{EFE8EB7F-E471-4C63-B403-7E61C3B9A3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1" name="Line 1386">
                <a:extLst>
                  <a:ext uri="{FF2B5EF4-FFF2-40B4-BE49-F238E27FC236}">
                    <a16:creationId xmlns:a16="http://schemas.microsoft.com/office/drawing/2014/main" id="{6AFD2237-D439-4D5B-9E3F-E16CE028EC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2" name="Rectangle 1387">
                <a:extLst>
                  <a:ext uri="{FF2B5EF4-FFF2-40B4-BE49-F238E27FC236}">
                    <a16:creationId xmlns:a16="http://schemas.microsoft.com/office/drawing/2014/main" id="{B1969D71-BEDC-44CD-A759-2A3530489C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3" name="Line 1388">
                <a:extLst>
                  <a:ext uri="{FF2B5EF4-FFF2-40B4-BE49-F238E27FC236}">
                    <a16:creationId xmlns:a16="http://schemas.microsoft.com/office/drawing/2014/main" id="{0B578F3D-78F9-48E8-A825-7D1236AD1E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4" name="Rectangle 1389">
                <a:extLst>
                  <a:ext uri="{FF2B5EF4-FFF2-40B4-BE49-F238E27FC236}">
                    <a16:creationId xmlns:a16="http://schemas.microsoft.com/office/drawing/2014/main" id="{AFE9AFD2-6A0B-4A92-8D84-33A0470C72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5" name="Line 1390">
                <a:extLst>
                  <a:ext uri="{FF2B5EF4-FFF2-40B4-BE49-F238E27FC236}">
                    <a16:creationId xmlns:a16="http://schemas.microsoft.com/office/drawing/2014/main" id="{167F0BF9-E2B6-4F22-BD5D-2F89342079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6" name="Rectangle 1391">
                <a:extLst>
                  <a:ext uri="{FF2B5EF4-FFF2-40B4-BE49-F238E27FC236}">
                    <a16:creationId xmlns:a16="http://schemas.microsoft.com/office/drawing/2014/main" id="{F5CE57A2-C3CA-467A-87A1-B7B93455A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7" name="Line 1392">
                <a:extLst>
                  <a:ext uri="{FF2B5EF4-FFF2-40B4-BE49-F238E27FC236}">
                    <a16:creationId xmlns:a16="http://schemas.microsoft.com/office/drawing/2014/main" id="{48D4C589-F46F-4656-A722-E71DE42FD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8" name="Rectangle 1393">
                <a:extLst>
                  <a:ext uri="{FF2B5EF4-FFF2-40B4-BE49-F238E27FC236}">
                    <a16:creationId xmlns:a16="http://schemas.microsoft.com/office/drawing/2014/main" id="{9E3995B9-C00B-4BFC-8518-44BEF8CD55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99" name="Line 1394">
                <a:extLst>
                  <a:ext uri="{FF2B5EF4-FFF2-40B4-BE49-F238E27FC236}">
                    <a16:creationId xmlns:a16="http://schemas.microsoft.com/office/drawing/2014/main" id="{D667519F-4C4D-4EB9-9F86-0FBD2B515E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0" name="Rectangle 1395">
                <a:extLst>
                  <a:ext uri="{FF2B5EF4-FFF2-40B4-BE49-F238E27FC236}">
                    <a16:creationId xmlns:a16="http://schemas.microsoft.com/office/drawing/2014/main" id="{E93A73C8-8B54-4430-8A07-7A4E113F14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1" name="Line 1396">
                <a:extLst>
                  <a:ext uri="{FF2B5EF4-FFF2-40B4-BE49-F238E27FC236}">
                    <a16:creationId xmlns:a16="http://schemas.microsoft.com/office/drawing/2014/main" id="{FAFC4E3A-E06F-451E-A2EC-11496D8B42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2" name="Rectangle 1397">
                <a:extLst>
                  <a:ext uri="{FF2B5EF4-FFF2-40B4-BE49-F238E27FC236}">
                    <a16:creationId xmlns:a16="http://schemas.microsoft.com/office/drawing/2014/main" id="{4D7D830E-1A32-48B3-A5C5-13F2C03157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3" name="Line 1398">
                <a:extLst>
                  <a:ext uri="{FF2B5EF4-FFF2-40B4-BE49-F238E27FC236}">
                    <a16:creationId xmlns:a16="http://schemas.microsoft.com/office/drawing/2014/main" id="{14DA88D2-ACF6-42C5-809E-F23BE73835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4" name="Rectangle 1399">
                <a:extLst>
                  <a:ext uri="{FF2B5EF4-FFF2-40B4-BE49-F238E27FC236}">
                    <a16:creationId xmlns:a16="http://schemas.microsoft.com/office/drawing/2014/main" id="{FE8A8224-EF83-4F2C-A0B3-2D9C71BE68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5" name="Line 1400">
                <a:extLst>
                  <a:ext uri="{FF2B5EF4-FFF2-40B4-BE49-F238E27FC236}">
                    <a16:creationId xmlns:a16="http://schemas.microsoft.com/office/drawing/2014/main" id="{E335B20B-C495-48EF-8975-88FA196C6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02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6" name="Rectangle 1401">
                <a:extLst>
                  <a:ext uri="{FF2B5EF4-FFF2-40B4-BE49-F238E27FC236}">
                    <a16:creationId xmlns:a16="http://schemas.microsoft.com/office/drawing/2014/main" id="{FF3BE44C-80FA-4E46-9106-FB39CCB7CF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023"/>
                <a:ext cx="8" cy="1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7" name="Line 1402">
                <a:extLst>
                  <a:ext uri="{FF2B5EF4-FFF2-40B4-BE49-F238E27FC236}">
                    <a16:creationId xmlns:a16="http://schemas.microsoft.com/office/drawing/2014/main" id="{0A945A5B-3929-499D-825D-89016C7411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04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8" name="Rectangle 1403">
                <a:extLst>
                  <a:ext uri="{FF2B5EF4-FFF2-40B4-BE49-F238E27FC236}">
                    <a16:creationId xmlns:a16="http://schemas.microsoft.com/office/drawing/2014/main" id="{50665532-5564-43A4-AC51-EF571BD6EB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04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9" name="Line 1404">
                <a:extLst>
                  <a:ext uri="{FF2B5EF4-FFF2-40B4-BE49-F238E27FC236}">
                    <a16:creationId xmlns:a16="http://schemas.microsoft.com/office/drawing/2014/main" id="{A7EB3128-1D14-4A5F-9220-A6D7508DD4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0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0" name="Rectangle 1405">
                <a:extLst>
                  <a:ext uri="{FF2B5EF4-FFF2-40B4-BE49-F238E27FC236}">
                    <a16:creationId xmlns:a16="http://schemas.microsoft.com/office/drawing/2014/main" id="{B315BD67-4935-494E-86E0-4D86A1E1C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0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1" name="Line 1406">
                <a:extLst>
                  <a:ext uri="{FF2B5EF4-FFF2-40B4-BE49-F238E27FC236}">
                    <a16:creationId xmlns:a16="http://schemas.microsoft.com/office/drawing/2014/main" id="{FA39D0E0-40EE-4347-BAD7-F31BD5B9B9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10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2" name="Rectangle 1407">
                <a:extLst>
                  <a:ext uri="{FF2B5EF4-FFF2-40B4-BE49-F238E27FC236}">
                    <a16:creationId xmlns:a16="http://schemas.microsoft.com/office/drawing/2014/main" id="{AB68F049-47E3-4EC4-8876-E034B7E874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10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3" name="Line 1408">
                <a:extLst>
                  <a:ext uri="{FF2B5EF4-FFF2-40B4-BE49-F238E27FC236}">
                    <a16:creationId xmlns:a16="http://schemas.microsoft.com/office/drawing/2014/main" id="{7D3EE108-52CE-487F-AEC2-5470A433AD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13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4" name="Rectangle 1409">
                <a:extLst>
                  <a:ext uri="{FF2B5EF4-FFF2-40B4-BE49-F238E27FC236}">
                    <a16:creationId xmlns:a16="http://schemas.microsoft.com/office/drawing/2014/main" id="{C70BFF16-60C4-411D-B077-6552697118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13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5" name="Line 1410">
                <a:extLst>
                  <a:ext uri="{FF2B5EF4-FFF2-40B4-BE49-F238E27FC236}">
                    <a16:creationId xmlns:a16="http://schemas.microsoft.com/office/drawing/2014/main" id="{5AD512AF-670C-4287-9BB5-B490A69681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16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6" name="Rectangle 1411">
                <a:extLst>
                  <a:ext uri="{FF2B5EF4-FFF2-40B4-BE49-F238E27FC236}">
                    <a16:creationId xmlns:a16="http://schemas.microsoft.com/office/drawing/2014/main" id="{53AFD26E-0A1B-404B-86F7-80EB3794DD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16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7" name="Line 1412">
                <a:extLst>
                  <a:ext uri="{FF2B5EF4-FFF2-40B4-BE49-F238E27FC236}">
                    <a16:creationId xmlns:a16="http://schemas.microsoft.com/office/drawing/2014/main" id="{615F3D2C-CCC2-4475-B2F2-EBCAA7D75B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1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8" name="Rectangle 1413">
                <a:extLst>
                  <a:ext uri="{FF2B5EF4-FFF2-40B4-BE49-F238E27FC236}">
                    <a16:creationId xmlns:a16="http://schemas.microsoft.com/office/drawing/2014/main" id="{130161E8-B792-44D7-87B1-B587745944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1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19" name="Line 1414">
                <a:extLst>
                  <a:ext uri="{FF2B5EF4-FFF2-40B4-BE49-F238E27FC236}">
                    <a16:creationId xmlns:a16="http://schemas.microsoft.com/office/drawing/2014/main" id="{B0FB2024-9867-4F14-B737-DDE7F8FFF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2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0" name="Rectangle 1415">
                <a:extLst>
                  <a:ext uri="{FF2B5EF4-FFF2-40B4-BE49-F238E27FC236}">
                    <a16:creationId xmlns:a16="http://schemas.microsoft.com/office/drawing/2014/main" id="{3961A797-7503-4ACD-A520-A169017527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227"/>
                <a:ext cx="8" cy="1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1" name="Line 1416">
                <a:extLst>
                  <a:ext uri="{FF2B5EF4-FFF2-40B4-BE49-F238E27FC236}">
                    <a16:creationId xmlns:a16="http://schemas.microsoft.com/office/drawing/2014/main" id="{8E2B336C-CDD7-48CB-9BC3-16F3F4F7AA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244"/>
                <a:ext cx="0" cy="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5" name="Group 1618">
              <a:extLst>
                <a:ext uri="{FF2B5EF4-FFF2-40B4-BE49-F238E27FC236}">
                  <a16:creationId xmlns:a16="http://schemas.microsoft.com/office/drawing/2014/main" id="{A5E6CF5E-705B-438B-8A01-0DCE3E0849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4168775"/>
              <a:ext cx="4505325" cy="357188"/>
              <a:chOff x="1448" y="2244"/>
              <a:chExt cx="2838" cy="225"/>
            </a:xfrm>
          </p:grpSpPr>
          <p:sp>
            <p:nvSpPr>
              <p:cNvPr id="2222" name="Rectangle 1418">
                <a:extLst>
                  <a:ext uri="{FF2B5EF4-FFF2-40B4-BE49-F238E27FC236}">
                    <a16:creationId xmlns:a16="http://schemas.microsoft.com/office/drawing/2014/main" id="{0C98CFCB-B12A-4DA1-971B-F9042B75B0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244"/>
                <a:ext cx="8" cy="7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3" name="Line 1419">
                <a:extLst>
                  <a:ext uri="{FF2B5EF4-FFF2-40B4-BE49-F238E27FC236}">
                    <a16:creationId xmlns:a16="http://schemas.microsoft.com/office/drawing/2014/main" id="{F15A29B2-A012-4AF5-A22C-01247ACD8C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4" name="Rectangle 1420">
                <a:extLst>
                  <a:ext uri="{FF2B5EF4-FFF2-40B4-BE49-F238E27FC236}">
                    <a16:creationId xmlns:a16="http://schemas.microsoft.com/office/drawing/2014/main" id="{F8644C7A-825E-4AFB-AF71-41C04B94A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5" name="Line 1421">
                <a:extLst>
                  <a:ext uri="{FF2B5EF4-FFF2-40B4-BE49-F238E27FC236}">
                    <a16:creationId xmlns:a16="http://schemas.microsoft.com/office/drawing/2014/main" id="{30DEC441-0A26-4D1F-8781-800585DC87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6" name="Rectangle 1422">
                <a:extLst>
                  <a:ext uri="{FF2B5EF4-FFF2-40B4-BE49-F238E27FC236}">
                    <a16:creationId xmlns:a16="http://schemas.microsoft.com/office/drawing/2014/main" id="{7E720BAD-0432-4A1A-9B6C-FCFDA9FFA7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7" name="Line 1423">
                <a:extLst>
                  <a:ext uri="{FF2B5EF4-FFF2-40B4-BE49-F238E27FC236}">
                    <a16:creationId xmlns:a16="http://schemas.microsoft.com/office/drawing/2014/main" id="{B38896EE-96E8-43A1-96CC-39B617E182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8" name="Rectangle 1424">
                <a:extLst>
                  <a:ext uri="{FF2B5EF4-FFF2-40B4-BE49-F238E27FC236}">
                    <a16:creationId xmlns:a16="http://schemas.microsoft.com/office/drawing/2014/main" id="{48C831DA-7390-493D-933F-F58C44547F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9" name="Line 1425">
                <a:extLst>
                  <a:ext uri="{FF2B5EF4-FFF2-40B4-BE49-F238E27FC236}">
                    <a16:creationId xmlns:a16="http://schemas.microsoft.com/office/drawing/2014/main" id="{1D574EA4-592A-4549-8E09-F959A99D67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0" name="Rectangle 1426">
                <a:extLst>
                  <a:ext uri="{FF2B5EF4-FFF2-40B4-BE49-F238E27FC236}">
                    <a16:creationId xmlns:a16="http://schemas.microsoft.com/office/drawing/2014/main" id="{77F4E9E9-0922-4CCF-93C9-D848DA9BD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1" name="Line 1427">
                <a:extLst>
                  <a:ext uri="{FF2B5EF4-FFF2-40B4-BE49-F238E27FC236}">
                    <a16:creationId xmlns:a16="http://schemas.microsoft.com/office/drawing/2014/main" id="{7D254E89-70DC-4A47-A029-0A89E8F9A8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2" name="Rectangle 1428">
                <a:extLst>
                  <a:ext uri="{FF2B5EF4-FFF2-40B4-BE49-F238E27FC236}">
                    <a16:creationId xmlns:a16="http://schemas.microsoft.com/office/drawing/2014/main" id="{20ACA964-5357-4608-BBF6-F5E4512E92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3" name="Line 1429">
                <a:extLst>
                  <a:ext uri="{FF2B5EF4-FFF2-40B4-BE49-F238E27FC236}">
                    <a16:creationId xmlns:a16="http://schemas.microsoft.com/office/drawing/2014/main" id="{51C15FCB-08D8-4F17-B350-6BB5270BEE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4" name="Rectangle 1430">
                <a:extLst>
                  <a:ext uri="{FF2B5EF4-FFF2-40B4-BE49-F238E27FC236}">
                    <a16:creationId xmlns:a16="http://schemas.microsoft.com/office/drawing/2014/main" id="{A56C8357-1E06-40A0-A35E-16DF36EF9E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5" name="Line 1431">
                <a:extLst>
                  <a:ext uri="{FF2B5EF4-FFF2-40B4-BE49-F238E27FC236}">
                    <a16:creationId xmlns:a16="http://schemas.microsoft.com/office/drawing/2014/main" id="{F968BBBB-A04B-40D8-B555-CA481472B4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6" name="Rectangle 1432">
                <a:extLst>
                  <a:ext uri="{FF2B5EF4-FFF2-40B4-BE49-F238E27FC236}">
                    <a16:creationId xmlns:a16="http://schemas.microsoft.com/office/drawing/2014/main" id="{72F8F0A2-6232-4EF7-B6B7-F3FAD1979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7" name="Line 1433">
                <a:extLst>
                  <a:ext uri="{FF2B5EF4-FFF2-40B4-BE49-F238E27FC236}">
                    <a16:creationId xmlns:a16="http://schemas.microsoft.com/office/drawing/2014/main" id="{38BB346A-BF4F-449B-96A4-5604958F97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8" name="Rectangle 1434">
                <a:extLst>
                  <a:ext uri="{FF2B5EF4-FFF2-40B4-BE49-F238E27FC236}">
                    <a16:creationId xmlns:a16="http://schemas.microsoft.com/office/drawing/2014/main" id="{E714F912-A7AE-4886-9042-1C50AD725E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39" name="Line 1435">
                <a:extLst>
                  <a:ext uri="{FF2B5EF4-FFF2-40B4-BE49-F238E27FC236}">
                    <a16:creationId xmlns:a16="http://schemas.microsoft.com/office/drawing/2014/main" id="{38E60F7E-C3F4-4AAC-9D1B-98D096A98B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0" name="Rectangle 1436">
                <a:extLst>
                  <a:ext uri="{FF2B5EF4-FFF2-40B4-BE49-F238E27FC236}">
                    <a16:creationId xmlns:a16="http://schemas.microsoft.com/office/drawing/2014/main" id="{94FB941A-ECB6-47C2-A886-D9DCBA1FCF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1" name="Line 1437">
                <a:extLst>
                  <a:ext uri="{FF2B5EF4-FFF2-40B4-BE49-F238E27FC236}">
                    <a16:creationId xmlns:a16="http://schemas.microsoft.com/office/drawing/2014/main" id="{0462601D-B4A9-441D-8778-68AC5C9F6C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2" name="Rectangle 1438">
                <a:extLst>
                  <a:ext uri="{FF2B5EF4-FFF2-40B4-BE49-F238E27FC236}">
                    <a16:creationId xmlns:a16="http://schemas.microsoft.com/office/drawing/2014/main" id="{A8B0B5A3-888D-48EC-8303-DE62EE6996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3" name="Line 1439">
                <a:extLst>
                  <a:ext uri="{FF2B5EF4-FFF2-40B4-BE49-F238E27FC236}">
                    <a16:creationId xmlns:a16="http://schemas.microsoft.com/office/drawing/2014/main" id="{0407AE17-7444-4C2C-9809-1014F477E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4" name="Rectangle 1440">
                <a:extLst>
                  <a:ext uri="{FF2B5EF4-FFF2-40B4-BE49-F238E27FC236}">
                    <a16:creationId xmlns:a16="http://schemas.microsoft.com/office/drawing/2014/main" id="{5F2A6BA1-07C2-4B76-8D09-BDD60D09D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5" name="Line 1441">
                <a:extLst>
                  <a:ext uri="{FF2B5EF4-FFF2-40B4-BE49-F238E27FC236}">
                    <a16:creationId xmlns:a16="http://schemas.microsoft.com/office/drawing/2014/main" id="{D5C76EA8-114B-4B45-B166-5D9E2F82C0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6" name="Rectangle 1442">
                <a:extLst>
                  <a:ext uri="{FF2B5EF4-FFF2-40B4-BE49-F238E27FC236}">
                    <a16:creationId xmlns:a16="http://schemas.microsoft.com/office/drawing/2014/main" id="{A032F12E-47DD-41D6-B645-8BCB23747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7" name="Line 1443">
                <a:extLst>
                  <a:ext uri="{FF2B5EF4-FFF2-40B4-BE49-F238E27FC236}">
                    <a16:creationId xmlns:a16="http://schemas.microsoft.com/office/drawing/2014/main" id="{5BC1B6CA-2556-4817-BED6-C929BB2A25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8" name="Rectangle 1444">
                <a:extLst>
                  <a:ext uri="{FF2B5EF4-FFF2-40B4-BE49-F238E27FC236}">
                    <a16:creationId xmlns:a16="http://schemas.microsoft.com/office/drawing/2014/main" id="{96282035-E2FB-4ED8-9875-2D86843B3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49" name="Line 1445">
                <a:extLst>
                  <a:ext uri="{FF2B5EF4-FFF2-40B4-BE49-F238E27FC236}">
                    <a16:creationId xmlns:a16="http://schemas.microsoft.com/office/drawing/2014/main" id="{74494B8B-EDBC-4321-BBDD-95EE5617BE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0" name="Rectangle 1446">
                <a:extLst>
                  <a:ext uri="{FF2B5EF4-FFF2-40B4-BE49-F238E27FC236}">
                    <a16:creationId xmlns:a16="http://schemas.microsoft.com/office/drawing/2014/main" id="{DD958086-30D0-4D67-AE51-F39C8126E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1" name="Line 1447">
                <a:extLst>
                  <a:ext uri="{FF2B5EF4-FFF2-40B4-BE49-F238E27FC236}">
                    <a16:creationId xmlns:a16="http://schemas.microsoft.com/office/drawing/2014/main" id="{E72AAB70-2EBF-4196-8174-401983840C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2" name="Rectangle 1448">
                <a:extLst>
                  <a:ext uri="{FF2B5EF4-FFF2-40B4-BE49-F238E27FC236}">
                    <a16:creationId xmlns:a16="http://schemas.microsoft.com/office/drawing/2014/main" id="{D70B92B7-79FD-4553-A301-D0466014EC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3" name="Line 1449">
                <a:extLst>
                  <a:ext uri="{FF2B5EF4-FFF2-40B4-BE49-F238E27FC236}">
                    <a16:creationId xmlns:a16="http://schemas.microsoft.com/office/drawing/2014/main" id="{3197B893-1CB7-45D3-9E23-8974BD09AB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4" name="Rectangle 1450">
                <a:extLst>
                  <a:ext uri="{FF2B5EF4-FFF2-40B4-BE49-F238E27FC236}">
                    <a16:creationId xmlns:a16="http://schemas.microsoft.com/office/drawing/2014/main" id="{FEACC932-B48A-4513-9178-7F92F83F8F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5" name="Line 1451">
                <a:extLst>
                  <a:ext uri="{FF2B5EF4-FFF2-40B4-BE49-F238E27FC236}">
                    <a16:creationId xmlns:a16="http://schemas.microsoft.com/office/drawing/2014/main" id="{A7786C03-CC7C-4775-A949-0F1FC2D81F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6" name="Rectangle 1452">
                <a:extLst>
                  <a:ext uri="{FF2B5EF4-FFF2-40B4-BE49-F238E27FC236}">
                    <a16:creationId xmlns:a16="http://schemas.microsoft.com/office/drawing/2014/main" id="{013DC1F6-BD47-42A1-BB15-D1F18E114B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7" name="Line 1453">
                <a:extLst>
                  <a:ext uri="{FF2B5EF4-FFF2-40B4-BE49-F238E27FC236}">
                    <a16:creationId xmlns:a16="http://schemas.microsoft.com/office/drawing/2014/main" id="{2ADBDEBE-D0AD-48DB-9717-5C7377F5A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8" name="Rectangle 1454">
                <a:extLst>
                  <a:ext uri="{FF2B5EF4-FFF2-40B4-BE49-F238E27FC236}">
                    <a16:creationId xmlns:a16="http://schemas.microsoft.com/office/drawing/2014/main" id="{96DB386F-3BE8-4F0B-A769-69A954F26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9" name="Line 1455">
                <a:extLst>
                  <a:ext uri="{FF2B5EF4-FFF2-40B4-BE49-F238E27FC236}">
                    <a16:creationId xmlns:a16="http://schemas.microsoft.com/office/drawing/2014/main" id="{FA2354C3-498F-43D6-8B88-16071D2E0C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0" name="Rectangle 1456">
                <a:extLst>
                  <a:ext uri="{FF2B5EF4-FFF2-40B4-BE49-F238E27FC236}">
                    <a16:creationId xmlns:a16="http://schemas.microsoft.com/office/drawing/2014/main" id="{7D528642-6997-44B7-8CE4-BEB6B34A5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1" name="Line 1457">
                <a:extLst>
                  <a:ext uri="{FF2B5EF4-FFF2-40B4-BE49-F238E27FC236}">
                    <a16:creationId xmlns:a16="http://schemas.microsoft.com/office/drawing/2014/main" id="{1C421DBB-5FFC-4824-B29D-FDB517A6F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2" name="Rectangle 1458">
                <a:extLst>
                  <a:ext uri="{FF2B5EF4-FFF2-40B4-BE49-F238E27FC236}">
                    <a16:creationId xmlns:a16="http://schemas.microsoft.com/office/drawing/2014/main" id="{E53F171D-F5EF-4704-9B91-2979FD7A3C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3" name="Line 1459">
                <a:extLst>
                  <a:ext uri="{FF2B5EF4-FFF2-40B4-BE49-F238E27FC236}">
                    <a16:creationId xmlns:a16="http://schemas.microsoft.com/office/drawing/2014/main" id="{0DFB9513-07D7-42EF-BEB7-C0CD399367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4" name="Rectangle 1460">
                <a:extLst>
                  <a:ext uri="{FF2B5EF4-FFF2-40B4-BE49-F238E27FC236}">
                    <a16:creationId xmlns:a16="http://schemas.microsoft.com/office/drawing/2014/main" id="{4F8FC1EC-42CD-445C-8DB2-FD87AF23EC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5" name="Line 1461">
                <a:extLst>
                  <a:ext uri="{FF2B5EF4-FFF2-40B4-BE49-F238E27FC236}">
                    <a16:creationId xmlns:a16="http://schemas.microsoft.com/office/drawing/2014/main" id="{3D5C8AE3-170B-44C2-AC67-ABEF16AD7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6" name="Rectangle 1462">
                <a:extLst>
                  <a:ext uri="{FF2B5EF4-FFF2-40B4-BE49-F238E27FC236}">
                    <a16:creationId xmlns:a16="http://schemas.microsoft.com/office/drawing/2014/main" id="{D868973A-1551-4AD6-8411-CF3B9BBF6C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7" name="Line 1463">
                <a:extLst>
                  <a:ext uri="{FF2B5EF4-FFF2-40B4-BE49-F238E27FC236}">
                    <a16:creationId xmlns:a16="http://schemas.microsoft.com/office/drawing/2014/main" id="{7CEC72AD-19D2-4109-ADB1-F2109E3913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8" name="Rectangle 1464">
                <a:extLst>
                  <a:ext uri="{FF2B5EF4-FFF2-40B4-BE49-F238E27FC236}">
                    <a16:creationId xmlns:a16="http://schemas.microsoft.com/office/drawing/2014/main" id="{2DA598FE-A538-46A6-96FC-15E09DE4C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9" name="Line 1465">
                <a:extLst>
                  <a:ext uri="{FF2B5EF4-FFF2-40B4-BE49-F238E27FC236}">
                    <a16:creationId xmlns:a16="http://schemas.microsoft.com/office/drawing/2014/main" id="{26EAFA62-8D84-4226-B481-16557C3EB5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0" name="Rectangle 1466">
                <a:extLst>
                  <a:ext uri="{FF2B5EF4-FFF2-40B4-BE49-F238E27FC236}">
                    <a16:creationId xmlns:a16="http://schemas.microsoft.com/office/drawing/2014/main" id="{4AC8D763-E29D-4DB6-9438-B39C7B984D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1" name="Line 1467">
                <a:extLst>
                  <a:ext uri="{FF2B5EF4-FFF2-40B4-BE49-F238E27FC236}">
                    <a16:creationId xmlns:a16="http://schemas.microsoft.com/office/drawing/2014/main" id="{A7776C78-234A-49CE-A11D-6F2ACAAAD8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2" name="Rectangle 1468">
                <a:extLst>
                  <a:ext uri="{FF2B5EF4-FFF2-40B4-BE49-F238E27FC236}">
                    <a16:creationId xmlns:a16="http://schemas.microsoft.com/office/drawing/2014/main" id="{809243A2-DB34-4E39-A760-A078594593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3" name="Line 1469">
                <a:extLst>
                  <a:ext uri="{FF2B5EF4-FFF2-40B4-BE49-F238E27FC236}">
                    <a16:creationId xmlns:a16="http://schemas.microsoft.com/office/drawing/2014/main" id="{F7C4F2EB-368C-4EFE-A549-F2C717F810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4" name="Rectangle 1470">
                <a:extLst>
                  <a:ext uri="{FF2B5EF4-FFF2-40B4-BE49-F238E27FC236}">
                    <a16:creationId xmlns:a16="http://schemas.microsoft.com/office/drawing/2014/main" id="{5F9A001A-1D49-4C15-A8B7-56DF266846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5" name="Line 1471">
                <a:extLst>
                  <a:ext uri="{FF2B5EF4-FFF2-40B4-BE49-F238E27FC236}">
                    <a16:creationId xmlns:a16="http://schemas.microsoft.com/office/drawing/2014/main" id="{737B59CB-D0AA-430C-B727-A456C07C25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6" name="Rectangle 1472">
                <a:extLst>
                  <a:ext uri="{FF2B5EF4-FFF2-40B4-BE49-F238E27FC236}">
                    <a16:creationId xmlns:a16="http://schemas.microsoft.com/office/drawing/2014/main" id="{D02D73AD-F60A-4196-B9FC-9AEF15036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7" name="Line 1473">
                <a:extLst>
                  <a:ext uri="{FF2B5EF4-FFF2-40B4-BE49-F238E27FC236}">
                    <a16:creationId xmlns:a16="http://schemas.microsoft.com/office/drawing/2014/main" id="{0D3C7C1F-9A81-49E3-82BB-3BA581E36D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8" name="Rectangle 1474">
                <a:extLst>
                  <a:ext uri="{FF2B5EF4-FFF2-40B4-BE49-F238E27FC236}">
                    <a16:creationId xmlns:a16="http://schemas.microsoft.com/office/drawing/2014/main" id="{32BCC218-9442-44AC-8DF0-CA1104CDBA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9" name="Line 1475">
                <a:extLst>
                  <a:ext uri="{FF2B5EF4-FFF2-40B4-BE49-F238E27FC236}">
                    <a16:creationId xmlns:a16="http://schemas.microsoft.com/office/drawing/2014/main" id="{3F0D67A2-1C15-46DC-B338-E91FBDBEB1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0" name="Rectangle 1476">
                <a:extLst>
                  <a:ext uri="{FF2B5EF4-FFF2-40B4-BE49-F238E27FC236}">
                    <a16:creationId xmlns:a16="http://schemas.microsoft.com/office/drawing/2014/main" id="{039BE701-4AE1-4601-B767-1B4AB4C76F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1" name="Line 1477">
                <a:extLst>
                  <a:ext uri="{FF2B5EF4-FFF2-40B4-BE49-F238E27FC236}">
                    <a16:creationId xmlns:a16="http://schemas.microsoft.com/office/drawing/2014/main" id="{83DF6447-00B4-4B7E-8501-68E19DDE4C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2" name="Rectangle 1478">
                <a:extLst>
                  <a:ext uri="{FF2B5EF4-FFF2-40B4-BE49-F238E27FC236}">
                    <a16:creationId xmlns:a16="http://schemas.microsoft.com/office/drawing/2014/main" id="{087B9DDF-7156-4A59-8033-004B971AF6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3" name="Line 1479">
                <a:extLst>
                  <a:ext uri="{FF2B5EF4-FFF2-40B4-BE49-F238E27FC236}">
                    <a16:creationId xmlns:a16="http://schemas.microsoft.com/office/drawing/2014/main" id="{72E715FE-4511-4E5B-B536-19CCF363D9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4" name="Rectangle 1480">
                <a:extLst>
                  <a:ext uri="{FF2B5EF4-FFF2-40B4-BE49-F238E27FC236}">
                    <a16:creationId xmlns:a16="http://schemas.microsoft.com/office/drawing/2014/main" id="{5B7F745C-F5BF-485D-B56D-C7B784184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5" name="Line 1481">
                <a:extLst>
                  <a:ext uri="{FF2B5EF4-FFF2-40B4-BE49-F238E27FC236}">
                    <a16:creationId xmlns:a16="http://schemas.microsoft.com/office/drawing/2014/main" id="{D28D98E4-F7C5-4E51-BF3A-A9A9A90593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6" name="Rectangle 1482">
                <a:extLst>
                  <a:ext uri="{FF2B5EF4-FFF2-40B4-BE49-F238E27FC236}">
                    <a16:creationId xmlns:a16="http://schemas.microsoft.com/office/drawing/2014/main" id="{B15C8002-97C8-47B8-80E6-AD1C0FFA5D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7" name="Line 1483">
                <a:extLst>
                  <a:ext uri="{FF2B5EF4-FFF2-40B4-BE49-F238E27FC236}">
                    <a16:creationId xmlns:a16="http://schemas.microsoft.com/office/drawing/2014/main" id="{E5812A19-F299-4E94-B27C-A6752D9AEA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8" name="Rectangle 1484">
                <a:extLst>
                  <a:ext uri="{FF2B5EF4-FFF2-40B4-BE49-F238E27FC236}">
                    <a16:creationId xmlns:a16="http://schemas.microsoft.com/office/drawing/2014/main" id="{A6B9B85A-0327-4CA6-B785-F6DF9EC2F7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9" name="Line 1485">
                <a:extLst>
                  <a:ext uri="{FF2B5EF4-FFF2-40B4-BE49-F238E27FC236}">
                    <a16:creationId xmlns:a16="http://schemas.microsoft.com/office/drawing/2014/main" id="{803777D3-E2EE-4B83-B9E3-C0E08F240B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0" name="Rectangle 1486">
                <a:extLst>
                  <a:ext uri="{FF2B5EF4-FFF2-40B4-BE49-F238E27FC236}">
                    <a16:creationId xmlns:a16="http://schemas.microsoft.com/office/drawing/2014/main" id="{4874667F-A846-4037-BB53-F7CF04E7C1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1" name="Line 1487">
                <a:extLst>
                  <a:ext uri="{FF2B5EF4-FFF2-40B4-BE49-F238E27FC236}">
                    <a16:creationId xmlns:a16="http://schemas.microsoft.com/office/drawing/2014/main" id="{8AA0973C-55DF-44E8-B5AE-BBCF1661E9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2" name="Rectangle 1488">
                <a:extLst>
                  <a:ext uri="{FF2B5EF4-FFF2-40B4-BE49-F238E27FC236}">
                    <a16:creationId xmlns:a16="http://schemas.microsoft.com/office/drawing/2014/main" id="{51821FD0-7A6A-47DC-AE85-6859055D8B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3" name="Line 1489">
                <a:extLst>
                  <a:ext uri="{FF2B5EF4-FFF2-40B4-BE49-F238E27FC236}">
                    <a16:creationId xmlns:a16="http://schemas.microsoft.com/office/drawing/2014/main" id="{AADF19AF-96FB-40F5-B523-7C3F45FEAD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4" name="Rectangle 1490">
                <a:extLst>
                  <a:ext uri="{FF2B5EF4-FFF2-40B4-BE49-F238E27FC236}">
                    <a16:creationId xmlns:a16="http://schemas.microsoft.com/office/drawing/2014/main" id="{AAD6B418-CDA1-48F0-B40C-58A0DCE52A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5" name="Line 1491">
                <a:extLst>
                  <a:ext uri="{FF2B5EF4-FFF2-40B4-BE49-F238E27FC236}">
                    <a16:creationId xmlns:a16="http://schemas.microsoft.com/office/drawing/2014/main" id="{CE88B4A8-BC49-4610-AE13-CD407D7142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6" name="Rectangle 1492">
                <a:extLst>
                  <a:ext uri="{FF2B5EF4-FFF2-40B4-BE49-F238E27FC236}">
                    <a16:creationId xmlns:a16="http://schemas.microsoft.com/office/drawing/2014/main" id="{DAACEB52-934A-4268-920A-2E3A1E5BE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7" name="Line 1493">
                <a:extLst>
                  <a:ext uri="{FF2B5EF4-FFF2-40B4-BE49-F238E27FC236}">
                    <a16:creationId xmlns:a16="http://schemas.microsoft.com/office/drawing/2014/main" id="{0193F229-B14B-4763-AC45-F69E01651D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8" name="Rectangle 1494">
                <a:extLst>
                  <a:ext uri="{FF2B5EF4-FFF2-40B4-BE49-F238E27FC236}">
                    <a16:creationId xmlns:a16="http://schemas.microsoft.com/office/drawing/2014/main" id="{8294F473-E681-4ED6-A295-40799AEF55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9" name="Line 1495">
                <a:extLst>
                  <a:ext uri="{FF2B5EF4-FFF2-40B4-BE49-F238E27FC236}">
                    <a16:creationId xmlns:a16="http://schemas.microsoft.com/office/drawing/2014/main" id="{BE962CB6-C8C6-49F0-A4DD-BCE4506192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0" name="Rectangle 1496">
                <a:extLst>
                  <a:ext uri="{FF2B5EF4-FFF2-40B4-BE49-F238E27FC236}">
                    <a16:creationId xmlns:a16="http://schemas.microsoft.com/office/drawing/2014/main" id="{07FBFF1D-135F-42D4-A2B3-5B08C959C8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1" name="Line 1497">
                <a:extLst>
                  <a:ext uri="{FF2B5EF4-FFF2-40B4-BE49-F238E27FC236}">
                    <a16:creationId xmlns:a16="http://schemas.microsoft.com/office/drawing/2014/main" id="{68A418A4-4F74-4D45-9DCD-16DB7C387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2" name="Rectangle 1498">
                <a:extLst>
                  <a:ext uri="{FF2B5EF4-FFF2-40B4-BE49-F238E27FC236}">
                    <a16:creationId xmlns:a16="http://schemas.microsoft.com/office/drawing/2014/main" id="{D0F7C7D6-81AD-41D5-BE4E-34E0BF0EC0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3" name="Line 1499">
                <a:extLst>
                  <a:ext uri="{FF2B5EF4-FFF2-40B4-BE49-F238E27FC236}">
                    <a16:creationId xmlns:a16="http://schemas.microsoft.com/office/drawing/2014/main" id="{DC2DC66C-ADAE-4CB2-9D2B-56D13CE827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4" name="Rectangle 1500">
                <a:extLst>
                  <a:ext uri="{FF2B5EF4-FFF2-40B4-BE49-F238E27FC236}">
                    <a16:creationId xmlns:a16="http://schemas.microsoft.com/office/drawing/2014/main" id="{0B357A3F-36B5-4332-901D-5182F5B4B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5" name="Line 1501">
                <a:extLst>
                  <a:ext uri="{FF2B5EF4-FFF2-40B4-BE49-F238E27FC236}">
                    <a16:creationId xmlns:a16="http://schemas.microsoft.com/office/drawing/2014/main" id="{F56FE523-1353-4F80-A47B-312C129AEB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6" name="Rectangle 1502">
                <a:extLst>
                  <a:ext uri="{FF2B5EF4-FFF2-40B4-BE49-F238E27FC236}">
                    <a16:creationId xmlns:a16="http://schemas.microsoft.com/office/drawing/2014/main" id="{A8FAE4CB-AD11-4511-925B-AD6A4D405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7" name="Line 1503">
                <a:extLst>
                  <a:ext uri="{FF2B5EF4-FFF2-40B4-BE49-F238E27FC236}">
                    <a16:creationId xmlns:a16="http://schemas.microsoft.com/office/drawing/2014/main" id="{C881626F-1192-4CB3-B01C-6C5078818A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8" name="Rectangle 1504">
                <a:extLst>
                  <a:ext uri="{FF2B5EF4-FFF2-40B4-BE49-F238E27FC236}">
                    <a16:creationId xmlns:a16="http://schemas.microsoft.com/office/drawing/2014/main" id="{D0288355-96E6-4FF2-9E28-95B4F851B0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9" name="Line 1505">
                <a:extLst>
                  <a:ext uri="{FF2B5EF4-FFF2-40B4-BE49-F238E27FC236}">
                    <a16:creationId xmlns:a16="http://schemas.microsoft.com/office/drawing/2014/main" id="{34DCC9B2-156F-47F7-BBD0-A80638725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0" name="Rectangle 1506">
                <a:extLst>
                  <a:ext uri="{FF2B5EF4-FFF2-40B4-BE49-F238E27FC236}">
                    <a16:creationId xmlns:a16="http://schemas.microsoft.com/office/drawing/2014/main" id="{FFCFADDC-AEB0-49BA-BED1-71F22EEDD9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1" name="Line 1507">
                <a:extLst>
                  <a:ext uri="{FF2B5EF4-FFF2-40B4-BE49-F238E27FC236}">
                    <a16:creationId xmlns:a16="http://schemas.microsoft.com/office/drawing/2014/main" id="{80D90239-0654-48F1-9794-179A0E8B6D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2" name="Rectangle 1508">
                <a:extLst>
                  <a:ext uri="{FF2B5EF4-FFF2-40B4-BE49-F238E27FC236}">
                    <a16:creationId xmlns:a16="http://schemas.microsoft.com/office/drawing/2014/main" id="{346F1A42-616A-4B63-BB30-F0DD6D7961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3" name="Line 1509">
                <a:extLst>
                  <a:ext uri="{FF2B5EF4-FFF2-40B4-BE49-F238E27FC236}">
                    <a16:creationId xmlns:a16="http://schemas.microsoft.com/office/drawing/2014/main" id="{52C8DDF0-5754-4153-9E11-EE3A0F8CD9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4" name="Rectangle 1510">
                <a:extLst>
                  <a:ext uri="{FF2B5EF4-FFF2-40B4-BE49-F238E27FC236}">
                    <a16:creationId xmlns:a16="http://schemas.microsoft.com/office/drawing/2014/main" id="{8B124DDC-F527-4516-A220-2B5FF33563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5" name="Line 1511">
                <a:extLst>
                  <a:ext uri="{FF2B5EF4-FFF2-40B4-BE49-F238E27FC236}">
                    <a16:creationId xmlns:a16="http://schemas.microsoft.com/office/drawing/2014/main" id="{FF2744C2-5D39-465C-BA31-5275D16C6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6" name="Rectangle 1512">
                <a:extLst>
                  <a:ext uri="{FF2B5EF4-FFF2-40B4-BE49-F238E27FC236}">
                    <a16:creationId xmlns:a16="http://schemas.microsoft.com/office/drawing/2014/main" id="{56F14EDB-3B39-4D6D-A52E-549400EF24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7" name="Line 1513">
                <a:extLst>
                  <a:ext uri="{FF2B5EF4-FFF2-40B4-BE49-F238E27FC236}">
                    <a16:creationId xmlns:a16="http://schemas.microsoft.com/office/drawing/2014/main" id="{13D5C350-A1FD-427F-9489-1F627D400C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8" name="Rectangle 1514">
                <a:extLst>
                  <a:ext uri="{FF2B5EF4-FFF2-40B4-BE49-F238E27FC236}">
                    <a16:creationId xmlns:a16="http://schemas.microsoft.com/office/drawing/2014/main" id="{FB63D797-C24F-447D-B0DA-9B16455B9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9" name="Line 1515">
                <a:extLst>
                  <a:ext uri="{FF2B5EF4-FFF2-40B4-BE49-F238E27FC236}">
                    <a16:creationId xmlns:a16="http://schemas.microsoft.com/office/drawing/2014/main" id="{1F76F319-28DF-4574-8210-A8B42EF579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0" name="Rectangle 1516">
                <a:extLst>
                  <a:ext uri="{FF2B5EF4-FFF2-40B4-BE49-F238E27FC236}">
                    <a16:creationId xmlns:a16="http://schemas.microsoft.com/office/drawing/2014/main" id="{8AE9BFA9-540B-4F9F-8BD9-6F915D85EF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1" name="Line 1517">
                <a:extLst>
                  <a:ext uri="{FF2B5EF4-FFF2-40B4-BE49-F238E27FC236}">
                    <a16:creationId xmlns:a16="http://schemas.microsoft.com/office/drawing/2014/main" id="{5AB7DAC0-9914-4109-8762-8DDDEAF0D5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2" name="Rectangle 1518">
                <a:extLst>
                  <a:ext uri="{FF2B5EF4-FFF2-40B4-BE49-F238E27FC236}">
                    <a16:creationId xmlns:a16="http://schemas.microsoft.com/office/drawing/2014/main" id="{2FAA267A-A042-40BA-B51C-ED71249291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3" name="Line 1519">
                <a:extLst>
                  <a:ext uri="{FF2B5EF4-FFF2-40B4-BE49-F238E27FC236}">
                    <a16:creationId xmlns:a16="http://schemas.microsoft.com/office/drawing/2014/main" id="{160CAD89-1DEE-48F1-B7CF-3AB6F48550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4" name="Rectangle 1520">
                <a:extLst>
                  <a:ext uri="{FF2B5EF4-FFF2-40B4-BE49-F238E27FC236}">
                    <a16:creationId xmlns:a16="http://schemas.microsoft.com/office/drawing/2014/main" id="{36BB2F0B-E83C-43CA-B0CB-FCBCAFCC0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5" name="Line 1521">
                <a:extLst>
                  <a:ext uri="{FF2B5EF4-FFF2-40B4-BE49-F238E27FC236}">
                    <a16:creationId xmlns:a16="http://schemas.microsoft.com/office/drawing/2014/main" id="{E6CBAC33-46A5-4B00-AE88-734E0ABC02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6" name="Rectangle 1522">
                <a:extLst>
                  <a:ext uri="{FF2B5EF4-FFF2-40B4-BE49-F238E27FC236}">
                    <a16:creationId xmlns:a16="http://schemas.microsoft.com/office/drawing/2014/main" id="{D4A7A903-1578-4320-B7B3-C6ADAC18F0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7" name="Line 1523">
                <a:extLst>
                  <a:ext uri="{FF2B5EF4-FFF2-40B4-BE49-F238E27FC236}">
                    <a16:creationId xmlns:a16="http://schemas.microsoft.com/office/drawing/2014/main" id="{F76C868B-0E7D-4D3E-8616-6BF6C83960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8" name="Rectangle 1524">
                <a:extLst>
                  <a:ext uri="{FF2B5EF4-FFF2-40B4-BE49-F238E27FC236}">
                    <a16:creationId xmlns:a16="http://schemas.microsoft.com/office/drawing/2014/main" id="{CB6DFD48-4662-478C-8BBD-526D50C8DE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9" name="Line 1525">
                <a:extLst>
                  <a:ext uri="{FF2B5EF4-FFF2-40B4-BE49-F238E27FC236}">
                    <a16:creationId xmlns:a16="http://schemas.microsoft.com/office/drawing/2014/main" id="{5445A0BE-488A-4DFA-8849-765AFF8FE2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0" name="Rectangle 1526">
                <a:extLst>
                  <a:ext uri="{FF2B5EF4-FFF2-40B4-BE49-F238E27FC236}">
                    <a16:creationId xmlns:a16="http://schemas.microsoft.com/office/drawing/2014/main" id="{699250F3-A703-4C6A-B6A4-FFD6E598FB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1" name="Line 1527">
                <a:extLst>
                  <a:ext uri="{FF2B5EF4-FFF2-40B4-BE49-F238E27FC236}">
                    <a16:creationId xmlns:a16="http://schemas.microsoft.com/office/drawing/2014/main" id="{86427B3E-6660-4156-AC3F-92B4314F5A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2" name="Rectangle 1528">
                <a:extLst>
                  <a:ext uri="{FF2B5EF4-FFF2-40B4-BE49-F238E27FC236}">
                    <a16:creationId xmlns:a16="http://schemas.microsoft.com/office/drawing/2014/main" id="{0B305F34-1E3E-4DC6-BCCF-19004793F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3" name="Line 1529">
                <a:extLst>
                  <a:ext uri="{FF2B5EF4-FFF2-40B4-BE49-F238E27FC236}">
                    <a16:creationId xmlns:a16="http://schemas.microsoft.com/office/drawing/2014/main" id="{196FA5C7-6D16-490F-ACF5-12EC8092F8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4" name="Rectangle 1530">
                <a:extLst>
                  <a:ext uri="{FF2B5EF4-FFF2-40B4-BE49-F238E27FC236}">
                    <a16:creationId xmlns:a16="http://schemas.microsoft.com/office/drawing/2014/main" id="{58F40527-B876-452D-95FA-911D2A3420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5" name="Line 1531">
                <a:extLst>
                  <a:ext uri="{FF2B5EF4-FFF2-40B4-BE49-F238E27FC236}">
                    <a16:creationId xmlns:a16="http://schemas.microsoft.com/office/drawing/2014/main" id="{D6BEFA1E-9C66-46BC-B1D7-E8878A1B8F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6" name="Rectangle 1532">
                <a:extLst>
                  <a:ext uri="{FF2B5EF4-FFF2-40B4-BE49-F238E27FC236}">
                    <a16:creationId xmlns:a16="http://schemas.microsoft.com/office/drawing/2014/main" id="{44DF6CFC-72C6-4024-A3CF-512A6FE040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7" name="Line 1533">
                <a:extLst>
                  <a:ext uri="{FF2B5EF4-FFF2-40B4-BE49-F238E27FC236}">
                    <a16:creationId xmlns:a16="http://schemas.microsoft.com/office/drawing/2014/main" id="{E59D504F-A875-40FD-8B30-1EF146D6DD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8" name="Rectangle 1534">
                <a:extLst>
                  <a:ext uri="{FF2B5EF4-FFF2-40B4-BE49-F238E27FC236}">
                    <a16:creationId xmlns:a16="http://schemas.microsoft.com/office/drawing/2014/main" id="{3BC79081-A44D-4BB5-8ED3-C5B05AD887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9" name="Line 1535">
                <a:extLst>
                  <a:ext uri="{FF2B5EF4-FFF2-40B4-BE49-F238E27FC236}">
                    <a16:creationId xmlns:a16="http://schemas.microsoft.com/office/drawing/2014/main" id="{2D0CBC27-9D0F-4DC1-9B4D-7F49CB93EE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0" name="Rectangle 1536">
                <a:extLst>
                  <a:ext uri="{FF2B5EF4-FFF2-40B4-BE49-F238E27FC236}">
                    <a16:creationId xmlns:a16="http://schemas.microsoft.com/office/drawing/2014/main" id="{59817162-C14C-4F74-A5C3-525BDCEF3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1" name="Line 1537">
                <a:extLst>
                  <a:ext uri="{FF2B5EF4-FFF2-40B4-BE49-F238E27FC236}">
                    <a16:creationId xmlns:a16="http://schemas.microsoft.com/office/drawing/2014/main" id="{0104A768-5745-4703-A33A-3E54B49319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2" name="Rectangle 1538">
                <a:extLst>
                  <a:ext uri="{FF2B5EF4-FFF2-40B4-BE49-F238E27FC236}">
                    <a16:creationId xmlns:a16="http://schemas.microsoft.com/office/drawing/2014/main" id="{D7CD89D9-2B4F-4E25-B6FF-20CF70736A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3" name="Line 1539">
                <a:extLst>
                  <a:ext uri="{FF2B5EF4-FFF2-40B4-BE49-F238E27FC236}">
                    <a16:creationId xmlns:a16="http://schemas.microsoft.com/office/drawing/2014/main" id="{4A07F90D-0883-435B-9966-E23FB64843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4" name="Rectangle 1540">
                <a:extLst>
                  <a:ext uri="{FF2B5EF4-FFF2-40B4-BE49-F238E27FC236}">
                    <a16:creationId xmlns:a16="http://schemas.microsoft.com/office/drawing/2014/main" id="{987687D8-5D8E-4606-B365-89A89B8FD0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5" name="Line 1541">
                <a:extLst>
                  <a:ext uri="{FF2B5EF4-FFF2-40B4-BE49-F238E27FC236}">
                    <a16:creationId xmlns:a16="http://schemas.microsoft.com/office/drawing/2014/main" id="{61559C84-6BA4-4FD0-9526-3AEF8D89CB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6" name="Rectangle 1542">
                <a:extLst>
                  <a:ext uri="{FF2B5EF4-FFF2-40B4-BE49-F238E27FC236}">
                    <a16:creationId xmlns:a16="http://schemas.microsoft.com/office/drawing/2014/main" id="{CC005254-DBEB-40C3-8DBB-C900FAD2C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7" name="Line 1543">
                <a:extLst>
                  <a:ext uri="{FF2B5EF4-FFF2-40B4-BE49-F238E27FC236}">
                    <a16:creationId xmlns:a16="http://schemas.microsoft.com/office/drawing/2014/main" id="{A72E4485-5CEA-4D36-80B6-8D1804A492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8" name="Rectangle 1544">
                <a:extLst>
                  <a:ext uri="{FF2B5EF4-FFF2-40B4-BE49-F238E27FC236}">
                    <a16:creationId xmlns:a16="http://schemas.microsoft.com/office/drawing/2014/main" id="{54FEB611-7A51-4F8F-895E-6F43555BBC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9" name="Line 1545">
                <a:extLst>
                  <a:ext uri="{FF2B5EF4-FFF2-40B4-BE49-F238E27FC236}">
                    <a16:creationId xmlns:a16="http://schemas.microsoft.com/office/drawing/2014/main" id="{2674835A-0229-4AD1-9044-B24C6D6CFA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0" name="Rectangle 1546">
                <a:extLst>
                  <a:ext uri="{FF2B5EF4-FFF2-40B4-BE49-F238E27FC236}">
                    <a16:creationId xmlns:a16="http://schemas.microsoft.com/office/drawing/2014/main" id="{DACD2C63-5A29-47A6-862D-04BBFB6F3B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1" name="Line 1547">
                <a:extLst>
                  <a:ext uri="{FF2B5EF4-FFF2-40B4-BE49-F238E27FC236}">
                    <a16:creationId xmlns:a16="http://schemas.microsoft.com/office/drawing/2014/main" id="{FBE1293B-6C69-49FE-AA96-A5BF9BC3F7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2" name="Rectangle 1548">
                <a:extLst>
                  <a:ext uri="{FF2B5EF4-FFF2-40B4-BE49-F238E27FC236}">
                    <a16:creationId xmlns:a16="http://schemas.microsoft.com/office/drawing/2014/main" id="{6AB5F3D8-874D-45E4-9241-946E39A3A5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24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3" name="Line 1549">
                <a:extLst>
                  <a:ext uri="{FF2B5EF4-FFF2-40B4-BE49-F238E27FC236}">
                    <a16:creationId xmlns:a16="http://schemas.microsoft.com/office/drawing/2014/main" id="{5A76CF4A-58CF-4752-A873-6A83442CAE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4" name="Rectangle 1550">
                <a:extLst>
                  <a:ext uri="{FF2B5EF4-FFF2-40B4-BE49-F238E27FC236}">
                    <a16:creationId xmlns:a16="http://schemas.microsoft.com/office/drawing/2014/main" id="{53C3248C-27A4-4CD1-8F3D-A2C34B66E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2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5" name="Line 1551">
                <a:extLst>
                  <a:ext uri="{FF2B5EF4-FFF2-40B4-BE49-F238E27FC236}">
                    <a16:creationId xmlns:a16="http://schemas.microsoft.com/office/drawing/2014/main" id="{63023763-7F9E-4048-AD74-BA03E80F43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6" name="Rectangle 1552">
                <a:extLst>
                  <a:ext uri="{FF2B5EF4-FFF2-40B4-BE49-F238E27FC236}">
                    <a16:creationId xmlns:a16="http://schemas.microsoft.com/office/drawing/2014/main" id="{D6124F7B-BEB0-4713-B083-AC01C5559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28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7" name="Line 1553">
                <a:extLst>
                  <a:ext uri="{FF2B5EF4-FFF2-40B4-BE49-F238E27FC236}">
                    <a16:creationId xmlns:a16="http://schemas.microsoft.com/office/drawing/2014/main" id="{1942B403-471B-494F-9DE2-9C2B7E94EA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8" name="Rectangle 1554">
                <a:extLst>
                  <a:ext uri="{FF2B5EF4-FFF2-40B4-BE49-F238E27FC236}">
                    <a16:creationId xmlns:a16="http://schemas.microsoft.com/office/drawing/2014/main" id="{678D3E27-B1F2-4BD1-94D9-43F6AF66A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31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9" name="Line 1555">
                <a:extLst>
                  <a:ext uri="{FF2B5EF4-FFF2-40B4-BE49-F238E27FC236}">
                    <a16:creationId xmlns:a16="http://schemas.microsoft.com/office/drawing/2014/main" id="{F61E93BD-F6C6-4ECA-AE04-7F0E130BFF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0" name="Rectangle 1556">
                <a:extLst>
                  <a:ext uri="{FF2B5EF4-FFF2-40B4-BE49-F238E27FC236}">
                    <a16:creationId xmlns:a16="http://schemas.microsoft.com/office/drawing/2014/main" id="{9011BFDE-4ADC-4F3C-907C-5BCC678B8D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35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1" name="Line 1557">
                <a:extLst>
                  <a:ext uri="{FF2B5EF4-FFF2-40B4-BE49-F238E27FC236}">
                    <a16:creationId xmlns:a16="http://schemas.microsoft.com/office/drawing/2014/main" id="{ADC6713A-50DA-44E1-964A-0FCF60B2EF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2" name="Rectangle 1558">
                <a:extLst>
                  <a:ext uri="{FF2B5EF4-FFF2-40B4-BE49-F238E27FC236}">
                    <a16:creationId xmlns:a16="http://schemas.microsoft.com/office/drawing/2014/main" id="{0B38A781-A3B3-4730-A663-9A2D6D0096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3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3" name="Line 1559">
                <a:extLst>
                  <a:ext uri="{FF2B5EF4-FFF2-40B4-BE49-F238E27FC236}">
                    <a16:creationId xmlns:a16="http://schemas.microsoft.com/office/drawing/2014/main" id="{0A9EE84E-F5D2-4016-AAE8-88D4073007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4" name="Rectangle 1560">
                <a:extLst>
                  <a:ext uri="{FF2B5EF4-FFF2-40B4-BE49-F238E27FC236}">
                    <a16:creationId xmlns:a16="http://schemas.microsoft.com/office/drawing/2014/main" id="{9802AA6C-A1C7-4B84-B38F-1D51C15FA4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4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5" name="Line 1561">
                <a:extLst>
                  <a:ext uri="{FF2B5EF4-FFF2-40B4-BE49-F238E27FC236}">
                    <a16:creationId xmlns:a16="http://schemas.microsoft.com/office/drawing/2014/main" id="{E61731D3-611B-4833-A2B6-CB970EB83D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6" name="Rectangle 1562">
                <a:extLst>
                  <a:ext uri="{FF2B5EF4-FFF2-40B4-BE49-F238E27FC236}">
                    <a16:creationId xmlns:a16="http://schemas.microsoft.com/office/drawing/2014/main" id="{7D974368-D3EF-4F17-90E0-5F13D9F1A8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44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7" name="Line 1563">
                <a:extLst>
                  <a:ext uri="{FF2B5EF4-FFF2-40B4-BE49-F238E27FC236}">
                    <a16:creationId xmlns:a16="http://schemas.microsoft.com/office/drawing/2014/main" id="{8CE6D55B-6731-46BA-8199-87E308F5A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8" name="Rectangle 1564">
                <a:extLst>
                  <a:ext uri="{FF2B5EF4-FFF2-40B4-BE49-F238E27FC236}">
                    <a16:creationId xmlns:a16="http://schemas.microsoft.com/office/drawing/2014/main" id="{9224AB33-A6D4-41B8-91E1-BE9D7F1073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24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9" name="Line 1565">
                <a:extLst>
                  <a:ext uri="{FF2B5EF4-FFF2-40B4-BE49-F238E27FC236}">
                    <a16:creationId xmlns:a16="http://schemas.microsoft.com/office/drawing/2014/main" id="{0289D272-24BD-4833-9E3C-FBDB0F853D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0" name="Rectangle 1566">
                <a:extLst>
                  <a:ext uri="{FF2B5EF4-FFF2-40B4-BE49-F238E27FC236}">
                    <a16:creationId xmlns:a16="http://schemas.microsoft.com/office/drawing/2014/main" id="{6795D589-513F-4C4E-A3F1-FEA85EB1B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2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1" name="Line 1567">
                <a:extLst>
                  <a:ext uri="{FF2B5EF4-FFF2-40B4-BE49-F238E27FC236}">
                    <a16:creationId xmlns:a16="http://schemas.microsoft.com/office/drawing/2014/main" id="{0A9A2085-5452-4639-B4D2-4663391317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2" name="Rectangle 1568">
                <a:extLst>
                  <a:ext uri="{FF2B5EF4-FFF2-40B4-BE49-F238E27FC236}">
                    <a16:creationId xmlns:a16="http://schemas.microsoft.com/office/drawing/2014/main" id="{EB843F13-6B20-4A2D-9188-E00AD55F3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28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3" name="Line 1569">
                <a:extLst>
                  <a:ext uri="{FF2B5EF4-FFF2-40B4-BE49-F238E27FC236}">
                    <a16:creationId xmlns:a16="http://schemas.microsoft.com/office/drawing/2014/main" id="{FF8B14F3-0CDF-4D34-9042-3A3C26C9B6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4" name="Rectangle 1570">
                <a:extLst>
                  <a:ext uri="{FF2B5EF4-FFF2-40B4-BE49-F238E27FC236}">
                    <a16:creationId xmlns:a16="http://schemas.microsoft.com/office/drawing/2014/main" id="{E5735FD9-553A-4217-A747-9853D71F82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31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5" name="Line 1571">
                <a:extLst>
                  <a:ext uri="{FF2B5EF4-FFF2-40B4-BE49-F238E27FC236}">
                    <a16:creationId xmlns:a16="http://schemas.microsoft.com/office/drawing/2014/main" id="{2AE40A58-DB97-4B11-945C-5456CA4FB1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6" name="Rectangle 1572">
                <a:extLst>
                  <a:ext uri="{FF2B5EF4-FFF2-40B4-BE49-F238E27FC236}">
                    <a16:creationId xmlns:a16="http://schemas.microsoft.com/office/drawing/2014/main" id="{8A749989-7667-48FF-A709-62B3E8FA35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35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7" name="Line 1573">
                <a:extLst>
                  <a:ext uri="{FF2B5EF4-FFF2-40B4-BE49-F238E27FC236}">
                    <a16:creationId xmlns:a16="http://schemas.microsoft.com/office/drawing/2014/main" id="{62BA68E4-7795-4215-AC62-54CFB550F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8" name="Rectangle 1574">
                <a:extLst>
                  <a:ext uri="{FF2B5EF4-FFF2-40B4-BE49-F238E27FC236}">
                    <a16:creationId xmlns:a16="http://schemas.microsoft.com/office/drawing/2014/main" id="{3BC5AF80-7D6D-479D-9266-CDAF323201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3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79" name="Line 1575">
                <a:extLst>
                  <a:ext uri="{FF2B5EF4-FFF2-40B4-BE49-F238E27FC236}">
                    <a16:creationId xmlns:a16="http://schemas.microsoft.com/office/drawing/2014/main" id="{EECBFF2B-C2B6-45BA-B298-8595092DE3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0" name="Rectangle 1576">
                <a:extLst>
                  <a:ext uri="{FF2B5EF4-FFF2-40B4-BE49-F238E27FC236}">
                    <a16:creationId xmlns:a16="http://schemas.microsoft.com/office/drawing/2014/main" id="{00132480-9444-4EFC-9726-9095DCAAA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4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1" name="Line 1577">
                <a:extLst>
                  <a:ext uri="{FF2B5EF4-FFF2-40B4-BE49-F238E27FC236}">
                    <a16:creationId xmlns:a16="http://schemas.microsoft.com/office/drawing/2014/main" id="{8EAF83A2-29A3-49AA-86E5-05747CA63F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2" name="Rectangle 1578">
                <a:extLst>
                  <a:ext uri="{FF2B5EF4-FFF2-40B4-BE49-F238E27FC236}">
                    <a16:creationId xmlns:a16="http://schemas.microsoft.com/office/drawing/2014/main" id="{CE4A3169-D712-4545-980E-27AF9CCA23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44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3" name="Line 1579">
                <a:extLst>
                  <a:ext uri="{FF2B5EF4-FFF2-40B4-BE49-F238E27FC236}">
                    <a16:creationId xmlns:a16="http://schemas.microsoft.com/office/drawing/2014/main" id="{4BC35B75-30F8-4868-9CC1-04AE0F7D40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2461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4" name="Rectangle 1580">
                <a:extLst>
                  <a:ext uri="{FF2B5EF4-FFF2-40B4-BE49-F238E27FC236}">
                    <a16:creationId xmlns:a16="http://schemas.microsoft.com/office/drawing/2014/main" id="{61E57A9C-DE0E-4EDC-97F4-92FCB5AC54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2461"/>
                <a:ext cx="210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5" name="Line 1581">
                <a:extLst>
                  <a:ext uri="{FF2B5EF4-FFF2-40B4-BE49-F238E27FC236}">
                    <a16:creationId xmlns:a16="http://schemas.microsoft.com/office/drawing/2014/main" id="{93E91762-F413-4A46-A1AA-FE9E1C1CB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6" name="Rectangle 1582">
                <a:extLst>
                  <a:ext uri="{FF2B5EF4-FFF2-40B4-BE49-F238E27FC236}">
                    <a16:creationId xmlns:a16="http://schemas.microsoft.com/office/drawing/2014/main" id="{71D8B21E-0C4D-4B6B-942B-1A01FA2439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24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7" name="Line 1583">
                <a:extLst>
                  <a:ext uri="{FF2B5EF4-FFF2-40B4-BE49-F238E27FC236}">
                    <a16:creationId xmlns:a16="http://schemas.microsoft.com/office/drawing/2014/main" id="{C8DFFD47-68F4-4089-B109-1F7BCB5A8B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8" name="Rectangle 1584">
                <a:extLst>
                  <a:ext uri="{FF2B5EF4-FFF2-40B4-BE49-F238E27FC236}">
                    <a16:creationId xmlns:a16="http://schemas.microsoft.com/office/drawing/2014/main" id="{A777EA5C-C049-4E63-85E0-A75255A97F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2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9" name="Line 1585">
                <a:extLst>
                  <a:ext uri="{FF2B5EF4-FFF2-40B4-BE49-F238E27FC236}">
                    <a16:creationId xmlns:a16="http://schemas.microsoft.com/office/drawing/2014/main" id="{E24BBF8D-4FA3-41FA-947B-33BEC789E8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0" name="Rectangle 1586">
                <a:extLst>
                  <a:ext uri="{FF2B5EF4-FFF2-40B4-BE49-F238E27FC236}">
                    <a16:creationId xmlns:a16="http://schemas.microsoft.com/office/drawing/2014/main" id="{D621DB6F-85CD-4426-9366-5D632C98E1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28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1" name="Line 1587">
                <a:extLst>
                  <a:ext uri="{FF2B5EF4-FFF2-40B4-BE49-F238E27FC236}">
                    <a16:creationId xmlns:a16="http://schemas.microsoft.com/office/drawing/2014/main" id="{F5375C73-834C-4830-8FF3-654FDBBFBA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2" name="Rectangle 1588">
                <a:extLst>
                  <a:ext uri="{FF2B5EF4-FFF2-40B4-BE49-F238E27FC236}">
                    <a16:creationId xmlns:a16="http://schemas.microsoft.com/office/drawing/2014/main" id="{D2D44B5F-F92B-4D0E-9594-6FFC226CB0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31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3" name="Line 1589">
                <a:extLst>
                  <a:ext uri="{FF2B5EF4-FFF2-40B4-BE49-F238E27FC236}">
                    <a16:creationId xmlns:a16="http://schemas.microsoft.com/office/drawing/2014/main" id="{96E0D3C1-770D-4E0F-8372-005F63295D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4" name="Rectangle 1590">
                <a:extLst>
                  <a:ext uri="{FF2B5EF4-FFF2-40B4-BE49-F238E27FC236}">
                    <a16:creationId xmlns:a16="http://schemas.microsoft.com/office/drawing/2014/main" id="{EE79E20E-6426-419E-A96D-F98CCB187D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35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5" name="Line 1591">
                <a:extLst>
                  <a:ext uri="{FF2B5EF4-FFF2-40B4-BE49-F238E27FC236}">
                    <a16:creationId xmlns:a16="http://schemas.microsoft.com/office/drawing/2014/main" id="{DE1252E1-4FAA-46C0-9CD7-0DC1168318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6" name="Rectangle 1592">
                <a:extLst>
                  <a:ext uri="{FF2B5EF4-FFF2-40B4-BE49-F238E27FC236}">
                    <a16:creationId xmlns:a16="http://schemas.microsoft.com/office/drawing/2014/main" id="{2550CF09-43CF-473B-B7FE-1B5F7FF28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3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7" name="Line 1593">
                <a:extLst>
                  <a:ext uri="{FF2B5EF4-FFF2-40B4-BE49-F238E27FC236}">
                    <a16:creationId xmlns:a16="http://schemas.microsoft.com/office/drawing/2014/main" id="{91D4CBF1-5ADA-4E1F-A01E-2CF72BB090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8" name="Rectangle 1594">
                <a:extLst>
                  <a:ext uri="{FF2B5EF4-FFF2-40B4-BE49-F238E27FC236}">
                    <a16:creationId xmlns:a16="http://schemas.microsoft.com/office/drawing/2014/main" id="{6D048DBA-A774-4872-BB58-46831E1EEF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4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99" name="Line 1595">
                <a:extLst>
                  <a:ext uri="{FF2B5EF4-FFF2-40B4-BE49-F238E27FC236}">
                    <a16:creationId xmlns:a16="http://schemas.microsoft.com/office/drawing/2014/main" id="{6F6362DB-AE33-4AE1-89D0-81457BC208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0" name="Rectangle 1596">
                <a:extLst>
                  <a:ext uri="{FF2B5EF4-FFF2-40B4-BE49-F238E27FC236}">
                    <a16:creationId xmlns:a16="http://schemas.microsoft.com/office/drawing/2014/main" id="{A1465BC9-468F-489E-9E4D-F59B1915AF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44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1" name="Line 1597">
                <a:extLst>
                  <a:ext uri="{FF2B5EF4-FFF2-40B4-BE49-F238E27FC236}">
                    <a16:creationId xmlns:a16="http://schemas.microsoft.com/office/drawing/2014/main" id="{D117D626-FC34-4147-B446-FB0451A84C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2" name="Rectangle 1598">
                <a:extLst>
                  <a:ext uri="{FF2B5EF4-FFF2-40B4-BE49-F238E27FC236}">
                    <a16:creationId xmlns:a16="http://schemas.microsoft.com/office/drawing/2014/main" id="{A24A1082-9DFA-4710-9CE3-153F9F70B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24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3" name="Line 1599">
                <a:extLst>
                  <a:ext uri="{FF2B5EF4-FFF2-40B4-BE49-F238E27FC236}">
                    <a16:creationId xmlns:a16="http://schemas.microsoft.com/office/drawing/2014/main" id="{561C3250-6D17-4738-B34A-2ED998E052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4" name="Rectangle 1600">
                <a:extLst>
                  <a:ext uri="{FF2B5EF4-FFF2-40B4-BE49-F238E27FC236}">
                    <a16:creationId xmlns:a16="http://schemas.microsoft.com/office/drawing/2014/main" id="{8D4F826E-F86D-48D3-8A33-104EDBC433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2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5" name="Line 1601">
                <a:extLst>
                  <a:ext uri="{FF2B5EF4-FFF2-40B4-BE49-F238E27FC236}">
                    <a16:creationId xmlns:a16="http://schemas.microsoft.com/office/drawing/2014/main" id="{0F255FA0-BF91-492E-B41D-DE9DDDE3D6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6" name="Rectangle 1602">
                <a:extLst>
                  <a:ext uri="{FF2B5EF4-FFF2-40B4-BE49-F238E27FC236}">
                    <a16:creationId xmlns:a16="http://schemas.microsoft.com/office/drawing/2014/main" id="{899217D4-6FD7-43BC-95DD-25AFA8DFA6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28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7" name="Line 1603">
                <a:extLst>
                  <a:ext uri="{FF2B5EF4-FFF2-40B4-BE49-F238E27FC236}">
                    <a16:creationId xmlns:a16="http://schemas.microsoft.com/office/drawing/2014/main" id="{8A21661D-A80B-4204-AFB4-9636C43278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8" name="Rectangle 1604">
                <a:extLst>
                  <a:ext uri="{FF2B5EF4-FFF2-40B4-BE49-F238E27FC236}">
                    <a16:creationId xmlns:a16="http://schemas.microsoft.com/office/drawing/2014/main" id="{F5A6F0FF-2EB3-4167-AA6F-7EB759B8ED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31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9" name="Line 1605">
                <a:extLst>
                  <a:ext uri="{FF2B5EF4-FFF2-40B4-BE49-F238E27FC236}">
                    <a16:creationId xmlns:a16="http://schemas.microsoft.com/office/drawing/2014/main" id="{AC89F518-CFC1-4552-8A78-E962CA3B41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0" name="Rectangle 1606">
                <a:extLst>
                  <a:ext uri="{FF2B5EF4-FFF2-40B4-BE49-F238E27FC236}">
                    <a16:creationId xmlns:a16="http://schemas.microsoft.com/office/drawing/2014/main" id="{33AF8C5F-E145-4637-BB94-ED4F3D705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35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1" name="Line 1607">
                <a:extLst>
                  <a:ext uri="{FF2B5EF4-FFF2-40B4-BE49-F238E27FC236}">
                    <a16:creationId xmlns:a16="http://schemas.microsoft.com/office/drawing/2014/main" id="{345F7B24-45B0-415E-87C8-CAF6ABE1C5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2" name="Rectangle 1608">
                <a:extLst>
                  <a:ext uri="{FF2B5EF4-FFF2-40B4-BE49-F238E27FC236}">
                    <a16:creationId xmlns:a16="http://schemas.microsoft.com/office/drawing/2014/main" id="{A53EBD5A-2599-4339-9112-2E79933728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3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3" name="Line 1609">
                <a:extLst>
                  <a:ext uri="{FF2B5EF4-FFF2-40B4-BE49-F238E27FC236}">
                    <a16:creationId xmlns:a16="http://schemas.microsoft.com/office/drawing/2014/main" id="{02E6E6BA-D32D-4B42-B90E-23AB01E3A7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4" name="Rectangle 1610">
                <a:extLst>
                  <a:ext uri="{FF2B5EF4-FFF2-40B4-BE49-F238E27FC236}">
                    <a16:creationId xmlns:a16="http://schemas.microsoft.com/office/drawing/2014/main" id="{A94982D9-C26C-45D3-B7E9-1643812DC0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4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5" name="Line 1611">
                <a:extLst>
                  <a:ext uri="{FF2B5EF4-FFF2-40B4-BE49-F238E27FC236}">
                    <a16:creationId xmlns:a16="http://schemas.microsoft.com/office/drawing/2014/main" id="{1210A44F-DBFA-44CB-8A6B-B8F639C7BC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6" name="Rectangle 1612">
                <a:extLst>
                  <a:ext uri="{FF2B5EF4-FFF2-40B4-BE49-F238E27FC236}">
                    <a16:creationId xmlns:a16="http://schemas.microsoft.com/office/drawing/2014/main" id="{3BA9E5E5-2ABD-4F1B-AA35-D4DE8FA64D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44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7" name="Line 1613">
                <a:extLst>
                  <a:ext uri="{FF2B5EF4-FFF2-40B4-BE49-F238E27FC236}">
                    <a16:creationId xmlns:a16="http://schemas.microsoft.com/office/drawing/2014/main" id="{737BDA0D-5ABD-4171-A111-146CD9F45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8" name="Rectangle 1614">
                <a:extLst>
                  <a:ext uri="{FF2B5EF4-FFF2-40B4-BE49-F238E27FC236}">
                    <a16:creationId xmlns:a16="http://schemas.microsoft.com/office/drawing/2014/main" id="{107CE1A6-C3E4-49E4-A001-833D5B4518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24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9" name="Line 1615">
                <a:extLst>
                  <a:ext uri="{FF2B5EF4-FFF2-40B4-BE49-F238E27FC236}">
                    <a16:creationId xmlns:a16="http://schemas.microsoft.com/office/drawing/2014/main" id="{A2E60AE8-BFFC-48E8-B293-36FE4358C1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0" name="Rectangle 1616">
                <a:extLst>
                  <a:ext uri="{FF2B5EF4-FFF2-40B4-BE49-F238E27FC236}">
                    <a16:creationId xmlns:a16="http://schemas.microsoft.com/office/drawing/2014/main" id="{1AC70E5B-A735-416C-97C5-A542115886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2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1" name="Line 1617">
                <a:extLst>
                  <a:ext uri="{FF2B5EF4-FFF2-40B4-BE49-F238E27FC236}">
                    <a16:creationId xmlns:a16="http://schemas.microsoft.com/office/drawing/2014/main" id="{295EE5CF-2CFB-4B0E-A096-4A368187F1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6" name="Group 1819">
              <a:extLst>
                <a:ext uri="{FF2B5EF4-FFF2-40B4-BE49-F238E27FC236}">
                  <a16:creationId xmlns:a16="http://schemas.microsoft.com/office/drawing/2014/main" id="{D5DED5FF-C6B4-4ED8-B3EB-7B8362E591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5575" y="4175125"/>
              <a:ext cx="4738687" cy="441325"/>
              <a:chOff x="2373" y="2248"/>
              <a:chExt cx="2984" cy="278"/>
            </a:xfrm>
          </p:grpSpPr>
          <p:sp>
            <p:nvSpPr>
              <p:cNvPr id="2022" name="Rectangle 1619">
                <a:extLst>
                  <a:ext uri="{FF2B5EF4-FFF2-40B4-BE49-F238E27FC236}">
                    <a16:creationId xmlns:a16="http://schemas.microsoft.com/office/drawing/2014/main" id="{1E12DDF7-65A7-4BBB-86CE-EBC19F7A4C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28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3" name="Line 1620">
                <a:extLst>
                  <a:ext uri="{FF2B5EF4-FFF2-40B4-BE49-F238E27FC236}">
                    <a16:creationId xmlns:a16="http://schemas.microsoft.com/office/drawing/2014/main" id="{AF4DCFE3-4989-4EA7-B32A-E2AC70D21D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4" name="Rectangle 1621">
                <a:extLst>
                  <a:ext uri="{FF2B5EF4-FFF2-40B4-BE49-F238E27FC236}">
                    <a16:creationId xmlns:a16="http://schemas.microsoft.com/office/drawing/2014/main" id="{EDA97082-653E-4FC6-9C25-1E3C4311AA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31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5" name="Line 1622">
                <a:extLst>
                  <a:ext uri="{FF2B5EF4-FFF2-40B4-BE49-F238E27FC236}">
                    <a16:creationId xmlns:a16="http://schemas.microsoft.com/office/drawing/2014/main" id="{E062E530-A618-4E86-8B6D-3FB22F91B0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6" name="Rectangle 1623">
                <a:extLst>
                  <a:ext uri="{FF2B5EF4-FFF2-40B4-BE49-F238E27FC236}">
                    <a16:creationId xmlns:a16="http://schemas.microsoft.com/office/drawing/2014/main" id="{63D5AF7B-5196-421E-83F4-237F6DADB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35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7" name="Line 1624">
                <a:extLst>
                  <a:ext uri="{FF2B5EF4-FFF2-40B4-BE49-F238E27FC236}">
                    <a16:creationId xmlns:a16="http://schemas.microsoft.com/office/drawing/2014/main" id="{36E5F499-CE1C-4727-9DB6-6BAA74DA42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8" name="Rectangle 1625">
                <a:extLst>
                  <a:ext uri="{FF2B5EF4-FFF2-40B4-BE49-F238E27FC236}">
                    <a16:creationId xmlns:a16="http://schemas.microsoft.com/office/drawing/2014/main" id="{0B1EDC7B-205E-4FA8-836C-4DFB96746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3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9" name="Line 1626">
                <a:extLst>
                  <a:ext uri="{FF2B5EF4-FFF2-40B4-BE49-F238E27FC236}">
                    <a16:creationId xmlns:a16="http://schemas.microsoft.com/office/drawing/2014/main" id="{20276DC8-CA09-4D0E-BCEA-FF8156C420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0" name="Rectangle 1627">
                <a:extLst>
                  <a:ext uri="{FF2B5EF4-FFF2-40B4-BE49-F238E27FC236}">
                    <a16:creationId xmlns:a16="http://schemas.microsoft.com/office/drawing/2014/main" id="{C5362359-63D4-460C-BE7E-B6DD35E66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4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1" name="Line 1628">
                <a:extLst>
                  <a:ext uri="{FF2B5EF4-FFF2-40B4-BE49-F238E27FC236}">
                    <a16:creationId xmlns:a16="http://schemas.microsoft.com/office/drawing/2014/main" id="{F05DA9DD-D5B6-4F42-8F5E-DBF7959E4B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2" name="Rectangle 1629">
                <a:extLst>
                  <a:ext uri="{FF2B5EF4-FFF2-40B4-BE49-F238E27FC236}">
                    <a16:creationId xmlns:a16="http://schemas.microsoft.com/office/drawing/2014/main" id="{2DB7614A-6371-4DEA-9D7D-D85E49395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44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3" name="Line 1630">
                <a:extLst>
                  <a:ext uri="{FF2B5EF4-FFF2-40B4-BE49-F238E27FC236}">
                    <a16:creationId xmlns:a16="http://schemas.microsoft.com/office/drawing/2014/main" id="{FF64E9AD-F357-47A8-9DDE-DA6EF161CC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4" name="Rectangle 1631">
                <a:extLst>
                  <a:ext uri="{FF2B5EF4-FFF2-40B4-BE49-F238E27FC236}">
                    <a16:creationId xmlns:a16="http://schemas.microsoft.com/office/drawing/2014/main" id="{35116BAE-1B98-4E54-AD84-0C7E0B0B45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24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5" name="Line 1632">
                <a:extLst>
                  <a:ext uri="{FF2B5EF4-FFF2-40B4-BE49-F238E27FC236}">
                    <a16:creationId xmlns:a16="http://schemas.microsoft.com/office/drawing/2014/main" id="{674BD041-91FF-4E49-BB4B-79447CEA5B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6" name="Rectangle 1633">
                <a:extLst>
                  <a:ext uri="{FF2B5EF4-FFF2-40B4-BE49-F238E27FC236}">
                    <a16:creationId xmlns:a16="http://schemas.microsoft.com/office/drawing/2014/main" id="{54B61EA1-150C-426E-9821-A016EAC48C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25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7" name="Line 1634">
                <a:extLst>
                  <a:ext uri="{FF2B5EF4-FFF2-40B4-BE49-F238E27FC236}">
                    <a16:creationId xmlns:a16="http://schemas.microsoft.com/office/drawing/2014/main" id="{3D175426-9E5A-4489-A27E-F3BCC3190C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8" name="Rectangle 1635">
                <a:extLst>
                  <a:ext uri="{FF2B5EF4-FFF2-40B4-BE49-F238E27FC236}">
                    <a16:creationId xmlns:a16="http://schemas.microsoft.com/office/drawing/2014/main" id="{D1EF6C1C-698A-46C8-A380-7E5FBF2677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28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39" name="Line 1636">
                <a:extLst>
                  <a:ext uri="{FF2B5EF4-FFF2-40B4-BE49-F238E27FC236}">
                    <a16:creationId xmlns:a16="http://schemas.microsoft.com/office/drawing/2014/main" id="{A9C5411B-0CA8-426D-95D5-6D4A80F732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0" name="Rectangle 1637">
                <a:extLst>
                  <a:ext uri="{FF2B5EF4-FFF2-40B4-BE49-F238E27FC236}">
                    <a16:creationId xmlns:a16="http://schemas.microsoft.com/office/drawing/2014/main" id="{3F79BEAD-E711-44CE-B0D9-A750C73A5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31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1" name="Line 1638">
                <a:extLst>
                  <a:ext uri="{FF2B5EF4-FFF2-40B4-BE49-F238E27FC236}">
                    <a16:creationId xmlns:a16="http://schemas.microsoft.com/office/drawing/2014/main" id="{CF20E8F5-E113-4E1C-94BF-A9F6D6754A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2" name="Rectangle 1639">
                <a:extLst>
                  <a:ext uri="{FF2B5EF4-FFF2-40B4-BE49-F238E27FC236}">
                    <a16:creationId xmlns:a16="http://schemas.microsoft.com/office/drawing/2014/main" id="{D6A9D08A-4C6E-4FFA-9531-F17F9D9651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35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3" name="Line 1640">
                <a:extLst>
                  <a:ext uri="{FF2B5EF4-FFF2-40B4-BE49-F238E27FC236}">
                    <a16:creationId xmlns:a16="http://schemas.microsoft.com/office/drawing/2014/main" id="{30C74A7F-5673-49E7-97BB-44AEEB4108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4" name="Rectangle 1641">
                <a:extLst>
                  <a:ext uri="{FF2B5EF4-FFF2-40B4-BE49-F238E27FC236}">
                    <a16:creationId xmlns:a16="http://schemas.microsoft.com/office/drawing/2014/main" id="{0E329C76-03FF-4949-9D02-53F27DF4C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38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5" name="Line 1642">
                <a:extLst>
                  <a:ext uri="{FF2B5EF4-FFF2-40B4-BE49-F238E27FC236}">
                    <a16:creationId xmlns:a16="http://schemas.microsoft.com/office/drawing/2014/main" id="{D837F5F9-CE4D-4F41-9ADC-EB75C7E2F2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6" name="Rectangle 1643">
                <a:extLst>
                  <a:ext uri="{FF2B5EF4-FFF2-40B4-BE49-F238E27FC236}">
                    <a16:creationId xmlns:a16="http://schemas.microsoft.com/office/drawing/2014/main" id="{D36227CB-8BAB-405B-9BB1-C76E9284EC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4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7" name="Line 1644">
                <a:extLst>
                  <a:ext uri="{FF2B5EF4-FFF2-40B4-BE49-F238E27FC236}">
                    <a16:creationId xmlns:a16="http://schemas.microsoft.com/office/drawing/2014/main" id="{87511648-244A-47E5-9DC2-709488DB4F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8" name="Rectangle 1645">
                <a:extLst>
                  <a:ext uri="{FF2B5EF4-FFF2-40B4-BE49-F238E27FC236}">
                    <a16:creationId xmlns:a16="http://schemas.microsoft.com/office/drawing/2014/main" id="{6AE18529-F4B7-4DA4-BE21-AB3ABA14A9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44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49" name="Line 1646">
                <a:extLst>
                  <a:ext uri="{FF2B5EF4-FFF2-40B4-BE49-F238E27FC236}">
                    <a16:creationId xmlns:a16="http://schemas.microsoft.com/office/drawing/2014/main" id="{3EFA3835-15CC-4171-828F-3775BA0A89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0" name="Rectangle 1647">
                <a:extLst>
                  <a:ext uri="{FF2B5EF4-FFF2-40B4-BE49-F238E27FC236}">
                    <a16:creationId xmlns:a16="http://schemas.microsoft.com/office/drawing/2014/main" id="{907A1EF3-3E75-4313-B2F5-CD9F9A034F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1" name="Line 1648">
                <a:extLst>
                  <a:ext uri="{FF2B5EF4-FFF2-40B4-BE49-F238E27FC236}">
                    <a16:creationId xmlns:a16="http://schemas.microsoft.com/office/drawing/2014/main" id="{0DBEE89C-1CCB-4F8F-880F-75405E37CE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2" name="Rectangle 1649">
                <a:extLst>
                  <a:ext uri="{FF2B5EF4-FFF2-40B4-BE49-F238E27FC236}">
                    <a16:creationId xmlns:a16="http://schemas.microsoft.com/office/drawing/2014/main" id="{EBB9E97C-EC9B-45B6-9540-8DBA4969E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3" name="Line 1650">
                <a:extLst>
                  <a:ext uri="{FF2B5EF4-FFF2-40B4-BE49-F238E27FC236}">
                    <a16:creationId xmlns:a16="http://schemas.microsoft.com/office/drawing/2014/main" id="{E194342B-16A1-4C53-B49E-A0D69BC016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4" name="Rectangle 1651">
                <a:extLst>
                  <a:ext uri="{FF2B5EF4-FFF2-40B4-BE49-F238E27FC236}">
                    <a16:creationId xmlns:a16="http://schemas.microsoft.com/office/drawing/2014/main" id="{0EAF926E-BFD7-4DE9-82D5-9F70E41C5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5" name="Line 1652">
                <a:extLst>
                  <a:ext uri="{FF2B5EF4-FFF2-40B4-BE49-F238E27FC236}">
                    <a16:creationId xmlns:a16="http://schemas.microsoft.com/office/drawing/2014/main" id="{881E672D-E4B1-4752-8C3C-A044689B6A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6" name="Rectangle 1653">
                <a:extLst>
                  <a:ext uri="{FF2B5EF4-FFF2-40B4-BE49-F238E27FC236}">
                    <a16:creationId xmlns:a16="http://schemas.microsoft.com/office/drawing/2014/main" id="{7F98818C-6D39-4130-930E-F20AFE5BA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7" name="Line 1654">
                <a:extLst>
                  <a:ext uri="{FF2B5EF4-FFF2-40B4-BE49-F238E27FC236}">
                    <a16:creationId xmlns:a16="http://schemas.microsoft.com/office/drawing/2014/main" id="{3B78CF61-C04C-4317-8781-95A307756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8" name="Rectangle 1655">
                <a:extLst>
                  <a:ext uri="{FF2B5EF4-FFF2-40B4-BE49-F238E27FC236}">
                    <a16:creationId xmlns:a16="http://schemas.microsoft.com/office/drawing/2014/main" id="{83AAE390-AE3D-49D5-97F2-530239B6B4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9" name="Line 1656">
                <a:extLst>
                  <a:ext uri="{FF2B5EF4-FFF2-40B4-BE49-F238E27FC236}">
                    <a16:creationId xmlns:a16="http://schemas.microsoft.com/office/drawing/2014/main" id="{BD180087-D2D7-4C37-97BF-CE66D09E77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0" name="Rectangle 1657">
                <a:extLst>
                  <a:ext uri="{FF2B5EF4-FFF2-40B4-BE49-F238E27FC236}">
                    <a16:creationId xmlns:a16="http://schemas.microsoft.com/office/drawing/2014/main" id="{81C84370-74CE-441A-94AE-7F697B6E3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1" name="Line 1658">
                <a:extLst>
                  <a:ext uri="{FF2B5EF4-FFF2-40B4-BE49-F238E27FC236}">
                    <a16:creationId xmlns:a16="http://schemas.microsoft.com/office/drawing/2014/main" id="{686423B8-FF90-4484-9759-8B915E3BA8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2" name="Rectangle 1659">
                <a:extLst>
                  <a:ext uri="{FF2B5EF4-FFF2-40B4-BE49-F238E27FC236}">
                    <a16:creationId xmlns:a16="http://schemas.microsoft.com/office/drawing/2014/main" id="{8C8CDB7E-DBF0-4584-A75B-B76A54D5C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3" name="Line 1660">
                <a:extLst>
                  <a:ext uri="{FF2B5EF4-FFF2-40B4-BE49-F238E27FC236}">
                    <a16:creationId xmlns:a16="http://schemas.microsoft.com/office/drawing/2014/main" id="{E1C7C928-F90A-4B2F-8150-3977E65348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4" name="Rectangle 1661">
                <a:extLst>
                  <a:ext uri="{FF2B5EF4-FFF2-40B4-BE49-F238E27FC236}">
                    <a16:creationId xmlns:a16="http://schemas.microsoft.com/office/drawing/2014/main" id="{CED4C8E1-BA89-4F6B-BCC8-BCE8D0F7C8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5" name="Line 1662">
                <a:extLst>
                  <a:ext uri="{FF2B5EF4-FFF2-40B4-BE49-F238E27FC236}">
                    <a16:creationId xmlns:a16="http://schemas.microsoft.com/office/drawing/2014/main" id="{3B68B561-F3E2-4552-B18D-725B9532A0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321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6" name="Rectangle 1663">
                <a:extLst>
                  <a:ext uri="{FF2B5EF4-FFF2-40B4-BE49-F238E27FC236}">
                    <a16:creationId xmlns:a16="http://schemas.microsoft.com/office/drawing/2014/main" id="{68152D4E-7C90-4BAF-B61C-2916FD8A64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321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7" name="Line 1664">
                <a:extLst>
                  <a:ext uri="{FF2B5EF4-FFF2-40B4-BE49-F238E27FC236}">
                    <a16:creationId xmlns:a16="http://schemas.microsoft.com/office/drawing/2014/main" id="{78802853-54B8-487C-9727-4C49702DD2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8" name="Rectangle 1665">
                <a:extLst>
                  <a:ext uri="{FF2B5EF4-FFF2-40B4-BE49-F238E27FC236}">
                    <a16:creationId xmlns:a16="http://schemas.microsoft.com/office/drawing/2014/main" id="{02F23A04-6A58-4A5A-8C95-EBB08022A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9" name="Line 1666">
                <a:extLst>
                  <a:ext uri="{FF2B5EF4-FFF2-40B4-BE49-F238E27FC236}">
                    <a16:creationId xmlns:a16="http://schemas.microsoft.com/office/drawing/2014/main" id="{74629AD2-82B0-4E38-9473-EFFF5BFB57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0" name="Rectangle 1667">
                <a:extLst>
                  <a:ext uri="{FF2B5EF4-FFF2-40B4-BE49-F238E27FC236}">
                    <a16:creationId xmlns:a16="http://schemas.microsoft.com/office/drawing/2014/main" id="{F4EAD2FF-5EE7-4774-9BCC-500F130259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1" name="Line 1668">
                <a:extLst>
                  <a:ext uri="{FF2B5EF4-FFF2-40B4-BE49-F238E27FC236}">
                    <a16:creationId xmlns:a16="http://schemas.microsoft.com/office/drawing/2014/main" id="{99086A09-A374-4A77-865B-E0E752D019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2" name="Rectangle 1669">
                <a:extLst>
                  <a:ext uri="{FF2B5EF4-FFF2-40B4-BE49-F238E27FC236}">
                    <a16:creationId xmlns:a16="http://schemas.microsoft.com/office/drawing/2014/main" id="{40B6A24F-B6AC-4FB7-BA9F-8F23A98977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3" name="Line 1670">
                <a:extLst>
                  <a:ext uri="{FF2B5EF4-FFF2-40B4-BE49-F238E27FC236}">
                    <a16:creationId xmlns:a16="http://schemas.microsoft.com/office/drawing/2014/main" id="{25F85DA7-18BB-460E-ACB3-D350424A0B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4" name="Rectangle 1671">
                <a:extLst>
                  <a:ext uri="{FF2B5EF4-FFF2-40B4-BE49-F238E27FC236}">
                    <a16:creationId xmlns:a16="http://schemas.microsoft.com/office/drawing/2014/main" id="{373D334F-6CCA-4730-8BD9-D5ACB0D3C3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5" name="Line 1672">
                <a:extLst>
                  <a:ext uri="{FF2B5EF4-FFF2-40B4-BE49-F238E27FC236}">
                    <a16:creationId xmlns:a16="http://schemas.microsoft.com/office/drawing/2014/main" id="{39F30AC4-F1B9-4905-BC75-6D7CB12FCF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6" name="Rectangle 1673">
                <a:extLst>
                  <a:ext uri="{FF2B5EF4-FFF2-40B4-BE49-F238E27FC236}">
                    <a16:creationId xmlns:a16="http://schemas.microsoft.com/office/drawing/2014/main" id="{23EE114B-561B-47EE-B650-1692BDE8EC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7" name="Line 1674">
                <a:extLst>
                  <a:ext uri="{FF2B5EF4-FFF2-40B4-BE49-F238E27FC236}">
                    <a16:creationId xmlns:a16="http://schemas.microsoft.com/office/drawing/2014/main" id="{A1765B39-6F42-400C-BA3F-23A368A246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8" name="Rectangle 1675">
                <a:extLst>
                  <a:ext uri="{FF2B5EF4-FFF2-40B4-BE49-F238E27FC236}">
                    <a16:creationId xmlns:a16="http://schemas.microsoft.com/office/drawing/2014/main" id="{5E413F7E-47CF-468A-B994-A484015BDC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9" name="Line 1676">
                <a:extLst>
                  <a:ext uri="{FF2B5EF4-FFF2-40B4-BE49-F238E27FC236}">
                    <a16:creationId xmlns:a16="http://schemas.microsoft.com/office/drawing/2014/main" id="{92029212-17C7-47DB-B4CB-41093AE18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0" name="Rectangle 1677">
                <a:extLst>
                  <a:ext uri="{FF2B5EF4-FFF2-40B4-BE49-F238E27FC236}">
                    <a16:creationId xmlns:a16="http://schemas.microsoft.com/office/drawing/2014/main" id="{D4CCEE86-DB0B-4288-B186-0A7AC19BB2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1" name="Line 1678">
                <a:extLst>
                  <a:ext uri="{FF2B5EF4-FFF2-40B4-BE49-F238E27FC236}">
                    <a16:creationId xmlns:a16="http://schemas.microsoft.com/office/drawing/2014/main" id="{0B795FBE-70AC-4E30-9A8B-7C10C49460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2" name="Rectangle 1679">
                <a:extLst>
                  <a:ext uri="{FF2B5EF4-FFF2-40B4-BE49-F238E27FC236}">
                    <a16:creationId xmlns:a16="http://schemas.microsoft.com/office/drawing/2014/main" id="{9D24F78E-38A5-428A-889E-D42661DC38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3" name="Line 1680">
                <a:extLst>
                  <a:ext uri="{FF2B5EF4-FFF2-40B4-BE49-F238E27FC236}">
                    <a16:creationId xmlns:a16="http://schemas.microsoft.com/office/drawing/2014/main" id="{C671358A-6317-4DE1-AC51-999A8324B1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4" name="Rectangle 1681">
                <a:extLst>
                  <a:ext uri="{FF2B5EF4-FFF2-40B4-BE49-F238E27FC236}">
                    <a16:creationId xmlns:a16="http://schemas.microsoft.com/office/drawing/2014/main" id="{958F86F4-ADC6-48B7-B55E-7EC898E80A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5" name="Line 1682">
                <a:extLst>
                  <a:ext uri="{FF2B5EF4-FFF2-40B4-BE49-F238E27FC236}">
                    <a16:creationId xmlns:a16="http://schemas.microsoft.com/office/drawing/2014/main" id="{0235C831-F8A4-4E88-BA7E-91E2828F54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6" name="Rectangle 1683">
                <a:extLst>
                  <a:ext uri="{FF2B5EF4-FFF2-40B4-BE49-F238E27FC236}">
                    <a16:creationId xmlns:a16="http://schemas.microsoft.com/office/drawing/2014/main" id="{A0FFE4AD-7F57-4EC7-B5A8-A54BEE12A2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7" name="Line 1684">
                <a:extLst>
                  <a:ext uri="{FF2B5EF4-FFF2-40B4-BE49-F238E27FC236}">
                    <a16:creationId xmlns:a16="http://schemas.microsoft.com/office/drawing/2014/main" id="{3BDEEE8A-B66B-4AE2-8441-D307E6D0C6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8" name="Rectangle 1685">
                <a:extLst>
                  <a:ext uri="{FF2B5EF4-FFF2-40B4-BE49-F238E27FC236}">
                    <a16:creationId xmlns:a16="http://schemas.microsoft.com/office/drawing/2014/main" id="{2953C602-DE54-4CC5-8894-80BB7DF70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89" name="Line 1686">
                <a:extLst>
                  <a:ext uri="{FF2B5EF4-FFF2-40B4-BE49-F238E27FC236}">
                    <a16:creationId xmlns:a16="http://schemas.microsoft.com/office/drawing/2014/main" id="{BD6A57D8-6E51-4B82-AE07-74443DA5D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0" name="Rectangle 1687">
                <a:extLst>
                  <a:ext uri="{FF2B5EF4-FFF2-40B4-BE49-F238E27FC236}">
                    <a16:creationId xmlns:a16="http://schemas.microsoft.com/office/drawing/2014/main" id="{88A4FBE8-F5C4-4897-9660-0F9C60A342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1" name="Line 1688">
                <a:extLst>
                  <a:ext uri="{FF2B5EF4-FFF2-40B4-BE49-F238E27FC236}">
                    <a16:creationId xmlns:a16="http://schemas.microsoft.com/office/drawing/2014/main" id="{911B3F67-3EAE-4E8E-9ADF-F49A0C4E9B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2" name="Rectangle 1689">
                <a:extLst>
                  <a:ext uri="{FF2B5EF4-FFF2-40B4-BE49-F238E27FC236}">
                    <a16:creationId xmlns:a16="http://schemas.microsoft.com/office/drawing/2014/main" id="{E75438A3-F79F-4916-AA4A-6E6756C76D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3" name="Line 1690">
                <a:extLst>
                  <a:ext uri="{FF2B5EF4-FFF2-40B4-BE49-F238E27FC236}">
                    <a16:creationId xmlns:a16="http://schemas.microsoft.com/office/drawing/2014/main" id="{B53DC1D0-F882-42D8-8321-B8401AFC51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4" name="Rectangle 1691">
                <a:extLst>
                  <a:ext uri="{FF2B5EF4-FFF2-40B4-BE49-F238E27FC236}">
                    <a16:creationId xmlns:a16="http://schemas.microsoft.com/office/drawing/2014/main" id="{6E5B7423-4A81-4E6C-AD41-546CE1201E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5" name="Line 1692">
                <a:extLst>
                  <a:ext uri="{FF2B5EF4-FFF2-40B4-BE49-F238E27FC236}">
                    <a16:creationId xmlns:a16="http://schemas.microsoft.com/office/drawing/2014/main" id="{210F85AE-378D-42E2-BD14-AEDDD809D4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6" name="Rectangle 1693">
                <a:extLst>
                  <a:ext uri="{FF2B5EF4-FFF2-40B4-BE49-F238E27FC236}">
                    <a16:creationId xmlns:a16="http://schemas.microsoft.com/office/drawing/2014/main" id="{A84642B2-E82E-46ED-9BB6-97F3E402E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7" name="Line 1694">
                <a:extLst>
                  <a:ext uri="{FF2B5EF4-FFF2-40B4-BE49-F238E27FC236}">
                    <a16:creationId xmlns:a16="http://schemas.microsoft.com/office/drawing/2014/main" id="{C1DF9059-E697-4002-840A-D5E70B6727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8" name="Rectangle 1695">
                <a:extLst>
                  <a:ext uri="{FF2B5EF4-FFF2-40B4-BE49-F238E27FC236}">
                    <a16:creationId xmlns:a16="http://schemas.microsoft.com/office/drawing/2014/main" id="{BF9423AD-B2B0-41D0-8E41-82206CB641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99" name="Line 1696">
                <a:extLst>
                  <a:ext uri="{FF2B5EF4-FFF2-40B4-BE49-F238E27FC236}">
                    <a16:creationId xmlns:a16="http://schemas.microsoft.com/office/drawing/2014/main" id="{6B81EF42-1EB3-4242-94D0-A3B1EDF84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0" name="Rectangle 1697">
                <a:extLst>
                  <a:ext uri="{FF2B5EF4-FFF2-40B4-BE49-F238E27FC236}">
                    <a16:creationId xmlns:a16="http://schemas.microsoft.com/office/drawing/2014/main" id="{E1731A6B-3307-48C4-A479-BF9AD171BA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1" name="Line 1698">
                <a:extLst>
                  <a:ext uri="{FF2B5EF4-FFF2-40B4-BE49-F238E27FC236}">
                    <a16:creationId xmlns:a16="http://schemas.microsoft.com/office/drawing/2014/main" id="{CDEFB09F-783B-4E84-9CF2-B6B26758BB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2" name="Rectangle 1699">
                <a:extLst>
                  <a:ext uri="{FF2B5EF4-FFF2-40B4-BE49-F238E27FC236}">
                    <a16:creationId xmlns:a16="http://schemas.microsoft.com/office/drawing/2014/main" id="{8A6AA616-F45B-459B-9215-94E6547B65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3" name="Line 1700">
                <a:extLst>
                  <a:ext uri="{FF2B5EF4-FFF2-40B4-BE49-F238E27FC236}">
                    <a16:creationId xmlns:a16="http://schemas.microsoft.com/office/drawing/2014/main" id="{D7D7DC13-2F4A-4A80-A7C0-96739505D1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4" name="Rectangle 1701">
                <a:extLst>
                  <a:ext uri="{FF2B5EF4-FFF2-40B4-BE49-F238E27FC236}">
                    <a16:creationId xmlns:a16="http://schemas.microsoft.com/office/drawing/2014/main" id="{9EEA5EFC-2DAB-4E14-87F8-BB71E441E8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5" name="Line 1702">
                <a:extLst>
                  <a:ext uri="{FF2B5EF4-FFF2-40B4-BE49-F238E27FC236}">
                    <a16:creationId xmlns:a16="http://schemas.microsoft.com/office/drawing/2014/main" id="{0CDD58E0-C888-4796-A33E-D4111EBBD7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6" name="Rectangle 1703">
                <a:extLst>
                  <a:ext uri="{FF2B5EF4-FFF2-40B4-BE49-F238E27FC236}">
                    <a16:creationId xmlns:a16="http://schemas.microsoft.com/office/drawing/2014/main" id="{527BD51E-34C8-4052-A249-C914D3D1B5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7" name="Line 1704">
                <a:extLst>
                  <a:ext uri="{FF2B5EF4-FFF2-40B4-BE49-F238E27FC236}">
                    <a16:creationId xmlns:a16="http://schemas.microsoft.com/office/drawing/2014/main" id="{B3FEDEC3-1917-43D3-9C3B-FBE56164FE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8" name="Rectangle 1705">
                <a:extLst>
                  <a:ext uri="{FF2B5EF4-FFF2-40B4-BE49-F238E27FC236}">
                    <a16:creationId xmlns:a16="http://schemas.microsoft.com/office/drawing/2014/main" id="{746517C7-E132-4BE7-AD9E-B8F0A56CC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9" name="Line 1706">
                <a:extLst>
                  <a:ext uri="{FF2B5EF4-FFF2-40B4-BE49-F238E27FC236}">
                    <a16:creationId xmlns:a16="http://schemas.microsoft.com/office/drawing/2014/main" id="{9D45C817-B5A2-461D-8025-336F8FE511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0" name="Rectangle 1707">
                <a:extLst>
                  <a:ext uri="{FF2B5EF4-FFF2-40B4-BE49-F238E27FC236}">
                    <a16:creationId xmlns:a16="http://schemas.microsoft.com/office/drawing/2014/main" id="{9DDB98EA-2CC1-44DE-98A6-8F0C87052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1" name="Line 1708">
                <a:extLst>
                  <a:ext uri="{FF2B5EF4-FFF2-40B4-BE49-F238E27FC236}">
                    <a16:creationId xmlns:a16="http://schemas.microsoft.com/office/drawing/2014/main" id="{704FC16A-300F-4540-B35D-44E57508F1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2" name="Rectangle 1709">
                <a:extLst>
                  <a:ext uri="{FF2B5EF4-FFF2-40B4-BE49-F238E27FC236}">
                    <a16:creationId xmlns:a16="http://schemas.microsoft.com/office/drawing/2014/main" id="{A04E141F-A83C-4743-AED9-34FB39B366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3" name="Line 1710">
                <a:extLst>
                  <a:ext uri="{FF2B5EF4-FFF2-40B4-BE49-F238E27FC236}">
                    <a16:creationId xmlns:a16="http://schemas.microsoft.com/office/drawing/2014/main" id="{32CEE7E2-1AC3-4BD5-9948-FC60120CC7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4" name="Rectangle 1711">
                <a:extLst>
                  <a:ext uri="{FF2B5EF4-FFF2-40B4-BE49-F238E27FC236}">
                    <a16:creationId xmlns:a16="http://schemas.microsoft.com/office/drawing/2014/main" id="{F2A3608E-D127-465E-8065-AE81D8210D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5" name="Line 1712">
                <a:extLst>
                  <a:ext uri="{FF2B5EF4-FFF2-40B4-BE49-F238E27FC236}">
                    <a16:creationId xmlns:a16="http://schemas.microsoft.com/office/drawing/2014/main" id="{5A4C0C02-A897-4AB7-8080-53F46C8B46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6" name="Rectangle 1713">
                <a:extLst>
                  <a:ext uri="{FF2B5EF4-FFF2-40B4-BE49-F238E27FC236}">
                    <a16:creationId xmlns:a16="http://schemas.microsoft.com/office/drawing/2014/main" id="{F171517F-9764-4663-9DD0-E1904FA555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7" name="Line 1714">
                <a:extLst>
                  <a:ext uri="{FF2B5EF4-FFF2-40B4-BE49-F238E27FC236}">
                    <a16:creationId xmlns:a16="http://schemas.microsoft.com/office/drawing/2014/main" id="{1A908405-2BD1-40EF-B613-EA630BCBD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8" name="Rectangle 1715">
                <a:extLst>
                  <a:ext uri="{FF2B5EF4-FFF2-40B4-BE49-F238E27FC236}">
                    <a16:creationId xmlns:a16="http://schemas.microsoft.com/office/drawing/2014/main" id="{F7A109A2-7B31-418C-95B6-7A5F933827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19" name="Line 1716">
                <a:extLst>
                  <a:ext uri="{FF2B5EF4-FFF2-40B4-BE49-F238E27FC236}">
                    <a16:creationId xmlns:a16="http://schemas.microsoft.com/office/drawing/2014/main" id="{70B10ACF-D2D7-41E7-BF4D-717CA9A2D4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0" name="Rectangle 1717">
                <a:extLst>
                  <a:ext uri="{FF2B5EF4-FFF2-40B4-BE49-F238E27FC236}">
                    <a16:creationId xmlns:a16="http://schemas.microsoft.com/office/drawing/2014/main" id="{080D7CDD-CD6E-4594-AF19-C046AA243C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1" name="Line 1718">
                <a:extLst>
                  <a:ext uri="{FF2B5EF4-FFF2-40B4-BE49-F238E27FC236}">
                    <a16:creationId xmlns:a16="http://schemas.microsoft.com/office/drawing/2014/main" id="{426CA898-78FC-401D-83CD-AEF606FC20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2" name="Rectangle 1719">
                <a:extLst>
                  <a:ext uri="{FF2B5EF4-FFF2-40B4-BE49-F238E27FC236}">
                    <a16:creationId xmlns:a16="http://schemas.microsoft.com/office/drawing/2014/main" id="{C362B58E-961A-4DE7-B7D0-833746CC53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3" name="Line 1720">
                <a:extLst>
                  <a:ext uri="{FF2B5EF4-FFF2-40B4-BE49-F238E27FC236}">
                    <a16:creationId xmlns:a16="http://schemas.microsoft.com/office/drawing/2014/main" id="{D00E503A-D3E6-4CAB-B818-0172326B29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4" name="Rectangle 1721">
                <a:extLst>
                  <a:ext uri="{FF2B5EF4-FFF2-40B4-BE49-F238E27FC236}">
                    <a16:creationId xmlns:a16="http://schemas.microsoft.com/office/drawing/2014/main" id="{A77A564C-7B6F-4DEF-86E4-A778A788C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5" name="Line 1722">
                <a:extLst>
                  <a:ext uri="{FF2B5EF4-FFF2-40B4-BE49-F238E27FC236}">
                    <a16:creationId xmlns:a16="http://schemas.microsoft.com/office/drawing/2014/main" id="{7F5B43FC-C25D-4B94-B3E9-77F9ECC0F4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6" name="Rectangle 1723">
                <a:extLst>
                  <a:ext uri="{FF2B5EF4-FFF2-40B4-BE49-F238E27FC236}">
                    <a16:creationId xmlns:a16="http://schemas.microsoft.com/office/drawing/2014/main" id="{60AD3C4C-ACDB-4251-AC1D-E39B3F9C43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7" name="Line 1724">
                <a:extLst>
                  <a:ext uri="{FF2B5EF4-FFF2-40B4-BE49-F238E27FC236}">
                    <a16:creationId xmlns:a16="http://schemas.microsoft.com/office/drawing/2014/main" id="{99673CF3-6CC2-4AE3-9727-FADEA6663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8" name="Rectangle 1725">
                <a:extLst>
                  <a:ext uri="{FF2B5EF4-FFF2-40B4-BE49-F238E27FC236}">
                    <a16:creationId xmlns:a16="http://schemas.microsoft.com/office/drawing/2014/main" id="{B2171A7C-6BB9-4349-995C-7108F1E57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9" name="Line 1726">
                <a:extLst>
                  <a:ext uri="{FF2B5EF4-FFF2-40B4-BE49-F238E27FC236}">
                    <a16:creationId xmlns:a16="http://schemas.microsoft.com/office/drawing/2014/main" id="{9CE611B8-04FC-4E97-84BD-6D6CE3FFD6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0" name="Rectangle 1727">
                <a:extLst>
                  <a:ext uri="{FF2B5EF4-FFF2-40B4-BE49-F238E27FC236}">
                    <a16:creationId xmlns:a16="http://schemas.microsoft.com/office/drawing/2014/main" id="{A9B35BA9-D661-4F7A-9D09-594D6EB2D1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1" name="Line 1728">
                <a:extLst>
                  <a:ext uri="{FF2B5EF4-FFF2-40B4-BE49-F238E27FC236}">
                    <a16:creationId xmlns:a16="http://schemas.microsoft.com/office/drawing/2014/main" id="{5F1C5439-905D-4657-834D-50C36A428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2" name="Rectangle 1729">
                <a:extLst>
                  <a:ext uri="{FF2B5EF4-FFF2-40B4-BE49-F238E27FC236}">
                    <a16:creationId xmlns:a16="http://schemas.microsoft.com/office/drawing/2014/main" id="{31365FD4-0D4B-4B5A-ABF2-4B2C4F476A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3" name="Line 1730">
                <a:extLst>
                  <a:ext uri="{FF2B5EF4-FFF2-40B4-BE49-F238E27FC236}">
                    <a16:creationId xmlns:a16="http://schemas.microsoft.com/office/drawing/2014/main" id="{6765BEE0-6116-4A26-8495-FA947212F0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4" name="Rectangle 1731">
                <a:extLst>
                  <a:ext uri="{FF2B5EF4-FFF2-40B4-BE49-F238E27FC236}">
                    <a16:creationId xmlns:a16="http://schemas.microsoft.com/office/drawing/2014/main" id="{F72E9958-5D36-40B5-BB09-C784A2C4C2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5" name="Line 1732">
                <a:extLst>
                  <a:ext uri="{FF2B5EF4-FFF2-40B4-BE49-F238E27FC236}">
                    <a16:creationId xmlns:a16="http://schemas.microsoft.com/office/drawing/2014/main" id="{CC158A04-E749-4F6F-BB56-E2E2373468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6" name="Rectangle 1733">
                <a:extLst>
                  <a:ext uri="{FF2B5EF4-FFF2-40B4-BE49-F238E27FC236}">
                    <a16:creationId xmlns:a16="http://schemas.microsoft.com/office/drawing/2014/main" id="{457F4910-955D-4C99-AFA1-8ED28BFE57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7" name="Line 1734">
                <a:extLst>
                  <a:ext uri="{FF2B5EF4-FFF2-40B4-BE49-F238E27FC236}">
                    <a16:creationId xmlns:a16="http://schemas.microsoft.com/office/drawing/2014/main" id="{00489D8D-48CA-4536-96AA-6F983285ED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8" name="Rectangle 1735">
                <a:extLst>
                  <a:ext uri="{FF2B5EF4-FFF2-40B4-BE49-F238E27FC236}">
                    <a16:creationId xmlns:a16="http://schemas.microsoft.com/office/drawing/2014/main" id="{C3EC3ED2-EED2-4ED8-8728-99DE7A159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9" name="Line 1736">
                <a:extLst>
                  <a:ext uri="{FF2B5EF4-FFF2-40B4-BE49-F238E27FC236}">
                    <a16:creationId xmlns:a16="http://schemas.microsoft.com/office/drawing/2014/main" id="{0944E551-1939-4EE3-B0D7-C4C1592195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0" name="Rectangle 1737">
                <a:extLst>
                  <a:ext uri="{FF2B5EF4-FFF2-40B4-BE49-F238E27FC236}">
                    <a16:creationId xmlns:a16="http://schemas.microsoft.com/office/drawing/2014/main" id="{187052F3-2B03-4C3E-AC92-063939D64A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1" name="Line 1738">
                <a:extLst>
                  <a:ext uri="{FF2B5EF4-FFF2-40B4-BE49-F238E27FC236}">
                    <a16:creationId xmlns:a16="http://schemas.microsoft.com/office/drawing/2014/main" id="{5C2A1D9F-74C8-431C-98E5-08C73D61E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2" name="Rectangle 1739">
                <a:extLst>
                  <a:ext uri="{FF2B5EF4-FFF2-40B4-BE49-F238E27FC236}">
                    <a16:creationId xmlns:a16="http://schemas.microsoft.com/office/drawing/2014/main" id="{48E93813-50EB-457A-BF24-75FD54A931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3" name="Line 1740">
                <a:extLst>
                  <a:ext uri="{FF2B5EF4-FFF2-40B4-BE49-F238E27FC236}">
                    <a16:creationId xmlns:a16="http://schemas.microsoft.com/office/drawing/2014/main" id="{86703629-AB41-4EB7-AE01-64FF911D4D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4" name="Rectangle 1741">
                <a:extLst>
                  <a:ext uri="{FF2B5EF4-FFF2-40B4-BE49-F238E27FC236}">
                    <a16:creationId xmlns:a16="http://schemas.microsoft.com/office/drawing/2014/main" id="{67BB3F5B-4C03-4218-8811-B00282FAD5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5" name="Line 1742">
                <a:extLst>
                  <a:ext uri="{FF2B5EF4-FFF2-40B4-BE49-F238E27FC236}">
                    <a16:creationId xmlns:a16="http://schemas.microsoft.com/office/drawing/2014/main" id="{837E7557-3271-4608-84B7-16060B2E5B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6" name="Rectangle 1743">
                <a:extLst>
                  <a:ext uri="{FF2B5EF4-FFF2-40B4-BE49-F238E27FC236}">
                    <a16:creationId xmlns:a16="http://schemas.microsoft.com/office/drawing/2014/main" id="{97BDB9CB-7ECF-496C-A0CC-64CE04D1F0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7" name="Line 1744">
                <a:extLst>
                  <a:ext uri="{FF2B5EF4-FFF2-40B4-BE49-F238E27FC236}">
                    <a16:creationId xmlns:a16="http://schemas.microsoft.com/office/drawing/2014/main" id="{0B7F5D3B-1E4C-4C33-B44B-354B5394FB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8" name="Rectangle 1745">
                <a:extLst>
                  <a:ext uri="{FF2B5EF4-FFF2-40B4-BE49-F238E27FC236}">
                    <a16:creationId xmlns:a16="http://schemas.microsoft.com/office/drawing/2014/main" id="{3BD43939-1F19-49E1-8A45-5245EFFAF2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9" name="Line 1746">
                <a:extLst>
                  <a:ext uri="{FF2B5EF4-FFF2-40B4-BE49-F238E27FC236}">
                    <a16:creationId xmlns:a16="http://schemas.microsoft.com/office/drawing/2014/main" id="{8FB4CB11-6DEA-4E2E-93DF-9573918E09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0" name="Rectangle 1747">
                <a:extLst>
                  <a:ext uri="{FF2B5EF4-FFF2-40B4-BE49-F238E27FC236}">
                    <a16:creationId xmlns:a16="http://schemas.microsoft.com/office/drawing/2014/main" id="{768299E8-2B6B-4724-8111-17E608E85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1" name="Line 1748">
                <a:extLst>
                  <a:ext uri="{FF2B5EF4-FFF2-40B4-BE49-F238E27FC236}">
                    <a16:creationId xmlns:a16="http://schemas.microsoft.com/office/drawing/2014/main" id="{6F5CBBEE-765F-4DA8-9C27-0EB7241B3B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2" name="Rectangle 1749">
                <a:extLst>
                  <a:ext uri="{FF2B5EF4-FFF2-40B4-BE49-F238E27FC236}">
                    <a16:creationId xmlns:a16="http://schemas.microsoft.com/office/drawing/2014/main" id="{E0FE7CAB-99A3-417F-8ADF-970B3277E7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3" name="Line 1750">
                <a:extLst>
                  <a:ext uri="{FF2B5EF4-FFF2-40B4-BE49-F238E27FC236}">
                    <a16:creationId xmlns:a16="http://schemas.microsoft.com/office/drawing/2014/main" id="{4C9C14B3-91C5-4BCD-8888-88C3AC6E3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4" name="Rectangle 1751">
                <a:extLst>
                  <a:ext uri="{FF2B5EF4-FFF2-40B4-BE49-F238E27FC236}">
                    <a16:creationId xmlns:a16="http://schemas.microsoft.com/office/drawing/2014/main" id="{E00441AD-AA9B-46CD-8641-73EC796134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5" name="Line 1752">
                <a:extLst>
                  <a:ext uri="{FF2B5EF4-FFF2-40B4-BE49-F238E27FC236}">
                    <a16:creationId xmlns:a16="http://schemas.microsoft.com/office/drawing/2014/main" id="{5CA79EA7-485C-4D69-AEF6-614E13ABC4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6" name="Rectangle 1753">
                <a:extLst>
                  <a:ext uri="{FF2B5EF4-FFF2-40B4-BE49-F238E27FC236}">
                    <a16:creationId xmlns:a16="http://schemas.microsoft.com/office/drawing/2014/main" id="{755E8EB4-4EEC-43D5-AE8F-CA9CDE6FE1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7" name="Line 1754">
                <a:extLst>
                  <a:ext uri="{FF2B5EF4-FFF2-40B4-BE49-F238E27FC236}">
                    <a16:creationId xmlns:a16="http://schemas.microsoft.com/office/drawing/2014/main" id="{7884B80F-0D7A-452E-B210-FD174AFB41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8" name="Rectangle 1755">
                <a:extLst>
                  <a:ext uri="{FF2B5EF4-FFF2-40B4-BE49-F238E27FC236}">
                    <a16:creationId xmlns:a16="http://schemas.microsoft.com/office/drawing/2014/main" id="{CB768E84-4B39-45DB-804B-52EDFB53BC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9" name="Line 1756">
                <a:extLst>
                  <a:ext uri="{FF2B5EF4-FFF2-40B4-BE49-F238E27FC236}">
                    <a16:creationId xmlns:a16="http://schemas.microsoft.com/office/drawing/2014/main" id="{0EC1243E-BA26-4A3F-80A5-C5E51F369F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0" name="Rectangle 1757">
                <a:extLst>
                  <a:ext uri="{FF2B5EF4-FFF2-40B4-BE49-F238E27FC236}">
                    <a16:creationId xmlns:a16="http://schemas.microsoft.com/office/drawing/2014/main" id="{A40D0658-BCB3-4B74-B3A4-7308B03880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1" name="Line 1758">
                <a:extLst>
                  <a:ext uri="{FF2B5EF4-FFF2-40B4-BE49-F238E27FC236}">
                    <a16:creationId xmlns:a16="http://schemas.microsoft.com/office/drawing/2014/main" id="{1582B0E6-6736-46B8-9D9D-975B126B7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2" name="Rectangle 1759">
                <a:extLst>
                  <a:ext uri="{FF2B5EF4-FFF2-40B4-BE49-F238E27FC236}">
                    <a16:creationId xmlns:a16="http://schemas.microsoft.com/office/drawing/2014/main" id="{E820D834-A157-4245-8D21-88F601597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3" name="Line 1760">
                <a:extLst>
                  <a:ext uri="{FF2B5EF4-FFF2-40B4-BE49-F238E27FC236}">
                    <a16:creationId xmlns:a16="http://schemas.microsoft.com/office/drawing/2014/main" id="{57D8AD5B-C2A9-4F87-83BA-1D37EAFCC3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4" name="Rectangle 1761">
                <a:extLst>
                  <a:ext uri="{FF2B5EF4-FFF2-40B4-BE49-F238E27FC236}">
                    <a16:creationId xmlns:a16="http://schemas.microsoft.com/office/drawing/2014/main" id="{1BCD81CA-1AA9-4A1F-85D8-FFF9C584D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5" name="Line 1762">
                <a:extLst>
                  <a:ext uri="{FF2B5EF4-FFF2-40B4-BE49-F238E27FC236}">
                    <a16:creationId xmlns:a16="http://schemas.microsoft.com/office/drawing/2014/main" id="{755DA339-F2FE-4D92-B18B-387E856426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6" name="Rectangle 1763">
                <a:extLst>
                  <a:ext uri="{FF2B5EF4-FFF2-40B4-BE49-F238E27FC236}">
                    <a16:creationId xmlns:a16="http://schemas.microsoft.com/office/drawing/2014/main" id="{12B31B73-D8F0-4646-AAC3-8D041A5A3C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7" name="Line 1764">
                <a:extLst>
                  <a:ext uri="{FF2B5EF4-FFF2-40B4-BE49-F238E27FC236}">
                    <a16:creationId xmlns:a16="http://schemas.microsoft.com/office/drawing/2014/main" id="{2677294A-AA72-4E46-BB74-5978364168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8" name="Rectangle 1765">
                <a:extLst>
                  <a:ext uri="{FF2B5EF4-FFF2-40B4-BE49-F238E27FC236}">
                    <a16:creationId xmlns:a16="http://schemas.microsoft.com/office/drawing/2014/main" id="{3A38A79B-4FA9-4AF3-8E40-E447A3B547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9" name="Line 1766">
                <a:extLst>
                  <a:ext uri="{FF2B5EF4-FFF2-40B4-BE49-F238E27FC236}">
                    <a16:creationId xmlns:a16="http://schemas.microsoft.com/office/drawing/2014/main" id="{D606B34A-816F-4BEF-9A3C-1E8C41BE16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0" name="Rectangle 1767">
                <a:extLst>
                  <a:ext uri="{FF2B5EF4-FFF2-40B4-BE49-F238E27FC236}">
                    <a16:creationId xmlns:a16="http://schemas.microsoft.com/office/drawing/2014/main" id="{1FEECD57-FE55-47B9-B18C-5867615F1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1" name="Line 1768">
                <a:extLst>
                  <a:ext uri="{FF2B5EF4-FFF2-40B4-BE49-F238E27FC236}">
                    <a16:creationId xmlns:a16="http://schemas.microsoft.com/office/drawing/2014/main" id="{332C05B0-CB71-42D3-90D4-AEEB90D46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2" name="Rectangle 1769">
                <a:extLst>
                  <a:ext uri="{FF2B5EF4-FFF2-40B4-BE49-F238E27FC236}">
                    <a16:creationId xmlns:a16="http://schemas.microsoft.com/office/drawing/2014/main" id="{3AA45FD7-7B7E-40C7-82B7-304B011A09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3" name="Line 1770">
                <a:extLst>
                  <a:ext uri="{FF2B5EF4-FFF2-40B4-BE49-F238E27FC236}">
                    <a16:creationId xmlns:a16="http://schemas.microsoft.com/office/drawing/2014/main" id="{4F4D3C80-02A0-4F9E-8540-61C4C31FAB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4" name="Rectangle 1771">
                <a:extLst>
                  <a:ext uri="{FF2B5EF4-FFF2-40B4-BE49-F238E27FC236}">
                    <a16:creationId xmlns:a16="http://schemas.microsoft.com/office/drawing/2014/main" id="{790258E2-C208-4787-BA00-BE27BF683F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5" name="Line 1772">
                <a:extLst>
                  <a:ext uri="{FF2B5EF4-FFF2-40B4-BE49-F238E27FC236}">
                    <a16:creationId xmlns:a16="http://schemas.microsoft.com/office/drawing/2014/main" id="{4FBF7CB8-E23B-4344-BA08-9A97C382E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6" name="Rectangle 1773">
                <a:extLst>
                  <a:ext uri="{FF2B5EF4-FFF2-40B4-BE49-F238E27FC236}">
                    <a16:creationId xmlns:a16="http://schemas.microsoft.com/office/drawing/2014/main" id="{B20FA434-3FEA-41DA-98FC-EF35E41B1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7" name="Line 1774">
                <a:extLst>
                  <a:ext uri="{FF2B5EF4-FFF2-40B4-BE49-F238E27FC236}">
                    <a16:creationId xmlns:a16="http://schemas.microsoft.com/office/drawing/2014/main" id="{9606F373-C903-405A-8AC5-BD58060B1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8" name="Rectangle 1775">
                <a:extLst>
                  <a:ext uri="{FF2B5EF4-FFF2-40B4-BE49-F238E27FC236}">
                    <a16:creationId xmlns:a16="http://schemas.microsoft.com/office/drawing/2014/main" id="{CB66910F-8AB3-4F3C-B0E2-9B794070C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9" name="Line 1776">
                <a:extLst>
                  <a:ext uri="{FF2B5EF4-FFF2-40B4-BE49-F238E27FC236}">
                    <a16:creationId xmlns:a16="http://schemas.microsoft.com/office/drawing/2014/main" id="{912827FA-837C-405D-845A-8C2386E56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0" name="Rectangle 1777">
                <a:extLst>
                  <a:ext uri="{FF2B5EF4-FFF2-40B4-BE49-F238E27FC236}">
                    <a16:creationId xmlns:a16="http://schemas.microsoft.com/office/drawing/2014/main" id="{5CABDE39-380E-408F-AA93-D5E69DC5A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1" name="Line 1778">
                <a:extLst>
                  <a:ext uri="{FF2B5EF4-FFF2-40B4-BE49-F238E27FC236}">
                    <a16:creationId xmlns:a16="http://schemas.microsoft.com/office/drawing/2014/main" id="{76E77AEC-4C83-485C-B453-29FADFFD99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2" name="Rectangle 1779">
                <a:extLst>
                  <a:ext uri="{FF2B5EF4-FFF2-40B4-BE49-F238E27FC236}">
                    <a16:creationId xmlns:a16="http://schemas.microsoft.com/office/drawing/2014/main" id="{2173AB63-E1AD-49FF-93A8-E1A9E1155A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3" name="Line 1780">
                <a:extLst>
                  <a:ext uri="{FF2B5EF4-FFF2-40B4-BE49-F238E27FC236}">
                    <a16:creationId xmlns:a16="http://schemas.microsoft.com/office/drawing/2014/main" id="{EF054E9C-442C-4863-84B2-7116976224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4" name="Rectangle 1781">
                <a:extLst>
                  <a:ext uri="{FF2B5EF4-FFF2-40B4-BE49-F238E27FC236}">
                    <a16:creationId xmlns:a16="http://schemas.microsoft.com/office/drawing/2014/main" id="{3EA7143A-3348-4B10-8E36-0BC3CA20CB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5" name="Line 1782">
                <a:extLst>
                  <a:ext uri="{FF2B5EF4-FFF2-40B4-BE49-F238E27FC236}">
                    <a16:creationId xmlns:a16="http://schemas.microsoft.com/office/drawing/2014/main" id="{3C8B753F-D85B-43AB-B5EF-6DBFECF5BA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6" name="Rectangle 1783">
                <a:extLst>
                  <a:ext uri="{FF2B5EF4-FFF2-40B4-BE49-F238E27FC236}">
                    <a16:creationId xmlns:a16="http://schemas.microsoft.com/office/drawing/2014/main" id="{D8D70421-BBC4-465D-8740-BFDB455CAD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7" name="Line 1784">
                <a:extLst>
                  <a:ext uri="{FF2B5EF4-FFF2-40B4-BE49-F238E27FC236}">
                    <a16:creationId xmlns:a16="http://schemas.microsoft.com/office/drawing/2014/main" id="{09D4AFE0-9052-4803-80FD-5504877F30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8" name="Rectangle 1785">
                <a:extLst>
                  <a:ext uri="{FF2B5EF4-FFF2-40B4-BE49-F238E27FC236}">
                    <a16:creationId xmlns:a16="http://schemas.microsoft.com/office/drawing/2014/main" id="{27FCF8CB-7C89-490E-BA3F-B09F0BA92D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89" name="Line 1786">
                <a:extLst>
                  <a:ext uri="{FF2B5EF4-FFF2-40B4-BE49-F238E27FC236}">
                    <a16:creationId xmlns:a16="http://schemas.microsoft.com/office/drawing/2014/main" id="{F32CA26D-44E4-49A0-B8F6-FBEED91125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0" name="Rectangle 1787">
                <a:extLst>
                  <a:ext uri="{FF2B5EF4-FFF2-40B4-BE49-F238E27FC236}">
                    <a16:creationId xmlns:a16="http://schemas.microsoft.com/office/drawing/2014/main" id="{E5630061-281C-4269-B989-32D4DABF0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1" name="Line 1788">
                <a:extLst>
                  <a:ext uri="{FF2B5EF4-FFF2-40B4-BE49-F238E27FC236}">
                    <a16:creationId xmlns:a16="http://schemas.microsoft.com/office/drawing/2014/main" id="{52071854-E7C8-44B3-A21E-490AA76595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2" name="Rectangle 1789">
                <a:extLst>
                  <a:ext uri="{FF2B5EF4-FFF2-40B4-BE49-F238E27FC236}">
                    <a16:creationId xmlns:a16="http://schemas.microsoft.com/office/drawing/2014/main" id="{43BB9E45-EC1C-43DE-A29B-3A3330680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3" name="Line 1790">
                <a:extLst>
                  <a:ext uri="{FF2B5EF4-FFF2-40B4-BE49-F238E27FC236}">
                    <a16:creationId xmlns:a16="http://schemas.microsoft.com/office/drawing/2014/main" id="{33081D64-BD68-4552-879F-17D21FC60A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4" name="Rectangle 1791">
                <a:extLst>
                  <a:ext uri="{FF2B5EF4-FFF2-40B4-BE49-F238E27FC236}">
                    <a16:creationId xmlns:a16="http://schemas.microsoft.com/office/drawing/2014/main" id="{641BCD06-D98F-4193-8DC1-C57743014A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5" name="Line 1792">
                <a:extLst>
                  <a:ext uri="{FF2B5EF4-FFF2-40B4-BE49-F238E27FC236}">
                    <a16:creationId xmlns:a16="http://schemas.microsoft.com/office/drawing/2014/main" id="{A99E6D9E-E9A7-48FE-B620-6FABA4CC57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6" name="Rectangle 1793">
                <a:extLst>
                  <a:ext uri="{FF2B5EF4-FFF2-40B4-BE49-F238E27FC236}">
                    <a16:creationId xmlns:a16="http://schemas.microsoft.com/office/drawing/2014/main" id="{04FB217F-9B7C-46A1-932E-71A5BC169F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7" name="Line 1794">
                <a:extLst>
                  <a:ext uri="{FF2B5EF4-FFF2-40B4-BE49-F238E27FC236}">
                    <a16:creationId xmlns:a16="http://schemas.microsoft.com/office/drawing/2014/main" id="{DC9E4FF2-018F-4D31-8E96-276B9EA068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8" name="Rectangle 1795">
                <a:extLst>
                  <a:ext uri="{FF2B5EF4-FFF2-40B4-BE49-F238E27FC236}">
                    <a16:creationId xmlns:a16="http://schemas.microsoft.com/office/drawing/2014/main" id="{D8E4C99D-0614-4F6E-B98C-22983A7788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99" name="Line 1796">
                <a:extLst>
                  <a:ext uri="{FF2B5EF4-FFF2-40B4-BE49-F238E27FC236}">
                    <a16:creationId xmlns:a16="http://schemas.microsoft.com/office/drawing/2014/main" id="{B2C3A778-9D0E-4942-81A7-BBF98DA63F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0" name="Rectangle 1797">
                <a:extLst>
                  <a:ext uri="{FF2B5EF4-FFF2-40B4-BE49-F238E27FC236}">
                    <a16:creationId xmlns:a16="http://schemas.microsoft.com/office/drawing/2014/main" id="{5E73E17D-7311-45E3-87A3-C879CDFE8E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1" name="Line 1798">
                <a:extLst>
                  <a:ext uri="{FF2B5EF4-FFF2-40B4-BE49-F238E27FC236}">
                    <a16:creationId xmlns:a16="http://schemas.microsoft.com/office/drawing/2014/main" id="{B3727713-216C-437D-806A-11C801060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2" name="Rectangle 1799">
                <a:extLst>
                  <a:ext uri="{FF2B5EF4-FFF2-40B4-BE49-F238E27FC236}">
                    <a16:creationId xmlns:a16="http://schemas.microsoft.com/office/drawing/2014/main" id="{5FB05CE5-49E7-446D-A78A-90B45FB57C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3" name="Line 1800">
                <a:extLst>
                  <a:ext uri="{FF2B5EF4-FFF2-40B4-BE49-F238E27FC236}">
                    <a16:creationId xmlns:a16="http://schemas.microsoft.com/office/drawing/2014/main" id="{46A58405-234E-4381-8D5C-1DB681237A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24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4" name="Rectangle 1801">
                <a:extLst>
                  <a:ext uri="{FF2B5EF4-FFF2-40B4-BE49-F238E27FC236}">
                    <a16:creationId xmlns:a16="http://schemas.microsoft.com/office/drawing/2014/main" id="{75F0C51F-AC3C-45D9-BDFF-4362C4F59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24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5" name="Line 1802">
                <a:extLst>
                  <a:ext uri="{FF2B5EF4-FFF2-40B4-BE49-F238E27FC236}">
                    <a16:creationId xmlns:a16="http://schemas.microsoft.com/office/drawing/2014/main" id="{FC377DA9-3ADC-4987-9B70-31F6589266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25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6" name="Rectangle 1803">
                <a:extLst>
                  <a:ext uri="{FF2B5EF4-FFF2-40B4-BE49-F238E27FC236}">
                    <a16:creationId xmlns:a16="http://schemas.microsoft.com/office/drawing/2014/main" id="{AAB5E25E-3CE1-4758-8B22-8B406371F3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25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7" name="Line 1804">
                <a:extLst>
                  <a:ext uri="{FF2B5EF4-FFF2-40B4-BE49-F238E27FC236}">
                    <a16:creationId xmlns:a16="http://schemas.microsoft.com/office/drawing/2014/main" id="{90C36246-477E-4D2A-9D8C-565C0E5B2D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28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8" name="Rectangle 1805">
                <a:extLst>
                  <a:ext uri="{FF2B5EF4-FFF2-40B4-BE49-F238E27FC236}">
                    <a16:creationId xmlns:a16="http://schemas.microsoft.com/office/drawing/2014/main" id="{33BFC646-0263-4517-8F2F-E9233D2071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28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09" name="Line 1806">
                <a:extLst>
                  <a:ext uri="{FF2B5EF4-FFF2-40B4-BE49-F238E27FC236}">
                    <a16:creationId xmlns:a16="http://schemas.microsoft.com/office/drawing/2014/main" id="{B9D8BC51-78B4-4005-AF7E-584C1BB920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31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0" name="Rectangle 1807">
                <a:extLst>
                  <a:ext uri="{FF2B5EF4-FFF2-40B4-BE49-F238E27FC236}">
                    <a16:creationId xmlns:a16="http://schemas.microsoft.com/office/drawing/2014/main" id="{6AB68D2C-E596-47CF-8A3B-0B675FE7D0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31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1" name="Line 1808">
                <a:extLst>
                  <a:ext uri="{FF2B5EF4-FFF2-40B4-BE49-F238E27FC236}">
                    <a16:creationId xmlns:a16="http://schemas.microsoft.com/office/drawing/2014/main" id="{DBD6734E-A154-41BF-9BDC-EF8DBC1991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35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2" name="Rectangle 1809">
                <a:extLst>
                  <a:ext uri="{FF2B5EF4-FFF2-40B4-BE49-F238E27FC236}">
                    <a16:creationId xmlns:a16="http://schemas.microsoft.com/office/drawing/2014/main" id="{7E69C6F7-4999-48F6-9ACE-0352C15014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35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3" name="Line 1810">
                <a:extLst>
                  <a:ext uri="{FF2B5EF4-FFF2-40B4-BE49-F238E27FC236}">
                    <a16:creationId xmlns:a16="http://schemas.microsoft.com/office/drawing/2014/main" id="{AC730C4F-09B2-40FE-AD0D-B0181520C4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38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4" name="Rectangle 1811">
                <a:extLst>
                  <a:ext uri="{FF2B5EF4-FFF2-40B4-BE49-F238E27FC236}">
                    <a16:creationId xmlns:a16="http://schemas.microsoft.com/office/drawing/2014/main" id="{F5C2F570-CF24-4D24-971E-FE28F9E0B2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38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5" name="Line 1812">
                <a:extLst>
                  <a:ext uri="{FF2B5EF4-FFF2-40B4-BE49-F238E27FC236}">
                    <a16:creationId xmlns:a16="http://schemas.microsoft.com/office/drawing/2014/main" id="{4BAF6DD6-B24F-4EC7-A20B-34073860FB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4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6" name="Rectangle 1813">
                <a:extLst>
                  <a:ext uri="{FF2B5EF4-FFF2-40B4-BE49-F238E27FC236}">
                    <a16:creationId xmlns:a16="http://schemas.microsoft.com/office/drawing/2014/main" id="{EF83F601-226E-427B-A4AF-0EAEA67660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4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7" name="Line 1814">
                <a:extLst>
                  <a:ext uri="{FF2B5EF4-FFF2-40B4-BE49-F238E27FC236}">
                    <a16:creationId xmlns:a16="http://schemas.microsoft.com/office/drawing/2014/main" id="{ABD4827E-2E85-4241-8067-227E11B3C5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44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8" name="Rectangle 1815">
                <a:extLst>
                  <a:ext uri="{FF2B5EF4-FFF2-40B4-BE49-F238E27FC236}">
                    <a16:creationId xmlns:a16="http://schemas.microsoft.com/office/drawing/2014/main" id="{CED54A92-5D66-4A74-A2A9-9496FA34EE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44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19" name="Line 1816">
                <a:extLst>
                  <a:ext uri="{FF2B5EF4-FFF2-40B4-BE49-F238E27FC236}">
                    <a16:creationId xmlns:a16="http://schemas.microsoft.com/office/drawing/2014/main" id="{376E4D4D-CA22-4772-92DE-45D7F6193E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0" name="Rectangle 1817">
                <a:extLst>
                  <a:ext uri="{FF2B5EF4-FFF2-40B4-BE49-F238E27FC236}">
                    <a16:creationId xmlns:a16="http://schemas.microsoft.com/office/drawing/2014/main" id="{ABD413A5-D744-4E24-997D-E6FB966DB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21" name="Line 1818">
                <a:extLst>
                  <a:ext uri="{FF2B5EF4-FFF2-40B4-BE49-F238E27FC236}">
                    <a16:creationId xmlns:a16="http://schemas.microsoft.com/office/drawing/2014/main" id="{2BFEB90F-13F6-4702-9F7A-8FF3E732B3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7" name="Group 2020">
              <a:extLst>
                <a:ext uri="{FF2B5EF4-FFF2-40B4-BE49-F238E27FC236}">
                  <a16:creationId xmlns:a16="http://schemas.microsoft.com/office/drawing/2014/main" id="{AF0E10D1-8B4C-4B1F-872B-378443EE0E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4532313"/>
              <a:ext cx="3937000" cy="349250"/>
              <a:chOff x="1448" y="2473"/>
              <a:chExt cx="2480" cy="220"/>
            </a:xfrm>
          </p:grpSpPr>
          <p:sp>
            <p:nvSpPr>
              <p:cNvPr id="1822" name="Rectangle 1820">
                <a:extLst>
                  <a:ext uri="{FF2B5EF4-FFF2-40B4-BE49-F238E27FC236}">
                    <a16:creationId xmlns:a16="http://schemas.microsoft.com/office/drawing/2014/main" id="{83B9B7C7-9727-42E1-95C0-F944ADD2F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3" name="Line 1821">
                <a:extLst>
                  <a:ext uri="{FF2B5EF4-FFF2-40B4-BE49-F238E27FC236}">
                    <a16:creationId xmlns:a16="http://schemas.microsoft.com/office/drawing/2014/main" id="{81722F92-9114-4EDA-8D35-D7FEAC6E0F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4" name="Rectangle 1822">
                <a:extLst>
                  <a:ext uri="{FF2B5EF4-FFF2-40B4-BE49-F238E27FC236}">
                    <a16:creationId xmlns:a16="http://schemas.microsoft.com/office/drawing/2014/main" id="{E99BE8B6-391B-4A73-9917-5956427D4B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5" name="Line 1823">
                <a:extLst>
                  <a:ext uri="{FF2B5EF4-FFF2-40B4-BE49-F238E27FC236}">
                    <a16:creationId xmlns:a16="http://schemas.microsoft.com/office/drawing/2014/main" id="{23A6371A-46B0-40BF-A60F-4F1AA13E4C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6" name="Rectangle 1824">
                <a:extLst>
                  <a:ext uri="{FF2B5EF4-FFF2-40B4-BE49-F238E27FC236}">
                    <a16:creationId xmlns:a16="http://schemas.microsoft.com/office/drawing/2014/main" id="{E942E331-5153-4B69-8DE1-77D75F614D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7" name="Line 1825">
                <a:extLst>
                  <a:ext uri="{FF2B5EF4-FFF2-40B4-BE49-F238E27FC236}">
                    <a16:creationId xmlns:a16="http://schemas.microsoft.com/office/drawing/2014/main" id="{98A28A43-5A64-4B99-9CDA-1B67893B94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8" name="Rectangle 1826">
                <a:extLst>
                  <a:ext uri="{FF2B5EF4-FFF2-40B4-BE49-F238E27FC236}">
                    <a16:creationId xmlns:a16="http://schemas.microsoft.com/office/drawing/2014/main" id="{5B53E177-C945-456A-8139-5DBC1798BC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9" name="Line 1827">
                <a:extLst>
                  <a:ext uri="{FF2B5EF4-FFF2-40B4-BE49-F238E27FC236}">
                    <a16:creationId xmlns:a16="http://schemas.microsoft.com/office/drawing/2014/main" id="{07E6F6F5-3D18-4573-B1C4-F9518AB952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0" name="Rectangle 1828">
                <a:extLst>
                  <a:ext uri="{FF2B5EF4-FFF2-40B4-BE49-F238E27FC236}">
                    <a16:creationId xmlns:a16="http://schemas.microsoft.com/office/drawing/2014/main" id="{6CB221C7-C8CB-4CBD-B25C-CDF56ACC75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1" name="Line 1829">
                <a:extLst>
                  <a:ext uri="{FF2B5EF4-FFF2-40B4-BE49-F238E27FC236}">
                    <a16:creationId xmlns:a16="http://schemas.microsoft.com/office/drawing/2014/main" id="{F90A37FB-DF55-4EA4-A7DA-ECF5677CC7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2" name="Rectangle 1830">
                <a:extLst>
                  <a:ext uri="{FF2B5EF4-FFF2-40B4-BE49-F238E27FC236}">
                    <a16:creationId xmlns:a16="http://schemas.microsoft.com/office/drawing/2014/main" id="{77D59DC0-4004-49DA-835F-8AD85F6F2B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3" name="Line 1831">
                <a:extLst>
                  <a:ext uri="{FF2B5EF4-FFF2-40B4-BE49-F238E27FC236}">
                    <a16:creationId xmlns:a16="http://schemas.microsoft.com/office/drawing/2014/main" id="{28852D1B-FAF6-4086-BECD-FE71D2F88E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4" name="Rectangle 1832">
                <a:extLst>
                  <a:ext uri="{FF2B5EF4-FFF2-40B4-BE49-F238E27FC236}">
                    <a16:creationId xmlns:a16="http://schemas.microsoft.com/office/drawing/2014/main" id="{44BDCDEE-CEED-4DA9-BEA2-EA159B9113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5" name="Line 1833">
                <a:extLst>
                  <a:ext uri="{FF2B5EF4-FFF2-40B4-BE49-F238E27FC236}">
                    <a16:creationId xmlns:a16="http://schemas.microsoft.com/office/drawing/2014/main" id="{57BE6422-F565-425F-BFD9-01584610A6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6" name="Rectangle 1834">
                <a:extLst>
                  <a:ext uri="{FF2B5EF4-FFF2-40B4-BE49-F238E27FC236}">
                    <a16:creationId xmlns:a16="http://schemas.microsoft.com/office/drawing/2014/main" id="{FD8DF399-E266-4128-9A75-C3B3E4A2A1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7" name="Line 1835">
                <a:extLst>
                  <a:ext uri="{FF2B5EF4-FFF2-40B4-BE49-F238E27FC236}">
                    <a16:creationId xmlns:a16="http://schemas.microsoft.com/office/drawing/2014/main" id="{915055C6-D34E-49C0-95FC-61A465334F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8" name="Rectangle 1836">
                <a:extLst>
                  <a:ext uri="{FF2B5EF4-FFF2-40B4-BE49-F238E27FC236}">
                    <a16:creationId xmlns:a16="http://schemas.microsoft.com/office/drawing/2014/main" id="{C3D4505F-7170-48AC-82B6-03B034F429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39" name="Line 1837">
                <a:extLst>
                  <a:ext uri="{FF2B5EF4-FFF2-40B4-BE49-F238E27FC236}">
                    <a16:creationId xmlns:a16="http://schemas.microsoft.com/office/drawing/2014/main" id="{016D0B58-6F4D-4B9E-A53E-D38387B371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0" name="Rectangle 1838">
                <a:extLst>
                  <a:ext uri="{FF2B5EF4-FFF2-40B4-BE49-F238E27FC236}">
                    <a16:creationId xmlns:a16="http://schemas.microsoft.com/office/drawing/2014/main" id="{67A58DBB-9D76-468C-83BD-ED099ACAC2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1" name="Line 1839">
                <a:extLst>
                  <a:ext uri="{FF2B5EF4-FFF2-40B4-BE49-F238E27FC236}">
                    <a16:creationId xmlns:a16="http://schemas.microsoft.com/office/drawing/2014/main" id="{952F2A8A-8394-4BD4-B1EC-0588475E41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2" name="Rectangle 1840">
                <a:extLst>
                  <a:ext uri="{FF2B5EF4-FFF2-40B4-BE49-F238E27FC236}">
                    <a16:creationId xmlns:a16="http://schemas.microsoft.com/office/drawing/2014/main" id="{0110A935-EFB7-456A-B5E7-75E0F82ABC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3" name="Line 1841">
                <a:extLst>
                  <a:ext uri="{FF2B5EF4-FFF2-40B4-BE49-F238E27FC236}">
                    <a16:creationId xmlns:a16="http://schemas.microsoft.com/office/drawing/2014/main" id="{14E29BD7-607E-4CFB-9F78-CCE92A64FC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4" name="Rectangle 1842">
                <a:extLst>
                  <a:ext uri="{FF2B5EF4-FFF2-40B4-BE49-F238E27FC236}">
                    <a16:creationId xmlns:a16="http://schemas.microsoft.com/office/drawing/2014/main" id="{CB5624F0-BFE6-4E3A-A231-192615F3E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5" name="Line 1843">
                <a:extLst>
                  <a:ext uri="{FF2B5EF4-FFF2-40B4-BE49-F238E27FC236}">
                    <a16:creationId xmlns:a16="http://schemas.microsoft.com/office/drawing/2014/main" id="{20522F1A-3642-4C9A-86E8-90C9CF218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6" name="Rectangle 1844">
                <a:extLst>
                  <a:ext uri="{FF2B5EF4-FFF2-40B4-BE49-F238E27FC236}">
                    <a16:creationId xmlns:a16="http://schemas.microsoft.com/office/drawing/2014/main" id="{C0A22654-0130-4128-A48F-C585316A36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7" name="Line 1845">
                <a:extLst>
                  <a:ext uri="{FF2B5EF4-FFF2-40B4-BE49-F238E27FC236}">
                    <a16:creationId xmlns:a16="http://schemas.microsoft.com/office/drawing/2014/main" id="{EA7E51AD-98C5-4797-9B6D-F30765B5B6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8" name="Rectangle 1846">
                <a:extLst>
                  <a:ext uri="{FF2B5EF4-FFF2-40B4-BE49-F238E27FC236}">
                    <a16:creationId xmlns:a16="http://schemas.microsoft.com/office/drawing/2014/main" id="{E78E8337-21F4-4B56-A8D1-CB4C4ADCBF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49" name="Line 1847">
                <a:extLst>
                  <a:ext uri="{FF2B5EF4-FFF2-40B4-BE49-F238E27FC236}">
                    <a16:creationId xmlns:a16="http://schemas.microsoft.com/office/drawing/2014/main" id="{C605347D-C3F8-4D46-BE5D-EED208E7D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0" name="Rectangle 1848">
                <a:extLst>
                  <a:ext uri="{FF2B5EF4-FFF2-40B4-BE49-F238E27FC236}">
                    <a16:creationId xmlns:a16="http://schemas.microsoft.com/office/drawing/2014/main" id="{8FA1B935-3AF9-4210-B292-86A6C1C499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1" name="Line 1849">
                <a:extLst>
                  <a:ext uri="{FF2B5EF4-FFF2-40B4-BE49-F238E27FC236}">
                    <a16:creationId xmlns:a16="http://schemas.microsoft.com/office/drawing/2014/main" id="{3304C003-0059-453D-834E-FCAC247777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2" name="Rectangle 1850">
                <a:extLst>
                  <a:ext uri="{FF2B5EF4-FFF2-40B4-BE49-F238E27FC236}">
                    <a16:creationId xmlns:a16="http://schemas.microsoft.com/office/drawing/2014/main" id="{ECF00F82-2E99-4C9B-9E42-07DC6A3D5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3" name="Line 1851">
                <a:extLst>
                  <a:ext uri="{FF2B5EF4-FFF2-40B4-BE49-F238E27FC236}">
                    <a16:creationId xmlns:a16="http://schemas.microsoft.com/office/drawing/2014/main" id="{9BDEBDAF-291A-486C-899B-08BB59CCAD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4" name="Rectangle 1852">
                <a:extLst>
                  <a:ext uri="{FF2B5EF4-FFF2-40B4-BE49-F238E27FC236}">
                    <a16:creationId xmlns:a16="http://schemas.microsoft.com/office/drawing/2014/main" id="{E4B85308-DA50-4437-BF99-A8539F234B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5" name="Line 1853">
                <a:extLst>
                  <a:ext uri="{FF2B5EF4-FFF2-40B4-BE49-F238E27FC236}">
                    <a16:creationId xmlns:a16="http://schemas.microsoft.com/office/drawing/2014/main" id="{B6EC2F75-E857-4974-A668-33E19EF371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6" name="Rectangle 1854">
                <a:extLst>
                  <a:ext uri="{FF2B5EF4-FFF2-40B4-BE49-F238E27FC236}">
                    <a16:creationId xmlns:a16="http://schemas.microsoft.com/office/drawing/2014/main" id="{A5E0A7B1-AF36-460F-B387-DDE45F1F3C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7" name="Line 1855">
                <a:extLst>
                  <a:ext uri="{FF2B5EF4-FFF2-40B4-BE49-F238E27FC236}">
                    <a16:creationId xmlns:a16="http://schemas.microsoft.com/office/drawing/2014/main" id="{2134A0EA-EBA8-4540-B325-91AB62445F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8" name="Rectangle 1856">
                <a:extLst>
                  <a:ext uri="{FF2B5EF4-FFF2-40B4-BE49-F238E27FC236}">
                    <a16:creationId xmlns:a16="http://schemas.microsoft.com/office/drawing/2014/main" id="{7B68F0DD-8FFC-44FE-A067-D59E9902A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9" name="Line 1857">
                <a:extLst>
                  <a:ext uri="{FF2B5EF4-FFF2-40B4-BE49-F238E27FC236}">
                    <a16:creationId xmlns:a16="http://schemas.microsoft.com/office/drawing/2014/main" id="{DF2574B5-6C6B-4B09-8B6A-167A2F206E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0" name="Rectangle 1858">
                <a:extLst>
                  <a:ext uri="{FF2B5EF4-FFF2-40B4-BE49-F238E27FC236}">
                    <a16:creationId xmlns:a16="http://schemas.microsoft.com/office/drawing/2014/main" id="{4C4A3DED-E679-4D73-9F32-DE141C6F2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1" name="Line 1859">
                <a:extLst>
                  <a:ext uri="{FF2B5EF4-FFF2-40B4-BE49-F238E27FC236}">
                    <a16:creationId xmlns:a16="http://schemas.microsoft.com/office/drawing/2014/main" id="{C18403A8-5491-4414-90FA-7DA607BD80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2" name="Rectangle 1860">
                <a:extLst>
                  <a:ext uri="{FF2B5EF4-FFF2-40B4-BE49-F238E27FC236}">
                    <a16:creationId xmlns:a16="http://schemas.microsoft.com/office/drawing/2014/main" id="{D5B13522-2C60-4C02-B6B0-65AA0957E3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3" name="Line 1861">
                <a:extLst>
                  <a:ext uri="{FF2B5EF4-FFF2-40B4-BE49-F238E27FC236}">
                    <a16:creationId xmlns:a16="http://schemas.microsoft.com/office/drawing/2014/main" id="{3DE92CBF-4D9C-49C8-9E8C-C82FF07F9C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4" name="Rectangle 1862">
                <a:extLst>
                  <a:ext uri="{FF2B5EF4-FFF2-40B4-BE49-F238E27FC236}">
                    <a16:creationId xmlns:a16="http://schemas.microsoft.com/office/drawing/2014/main" id="{D389A1EA-B623-4F9E-992B-052F4FB2E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5" name="Line 1863">
                <a:extLst>
                  <a:ext uri="{FF2B5EF4-FFF2-40B4-BE49-F238E27FC236}">
                    <a16:creationId xmlns:a16="http://schemas.microsoft.com/office/drawing/2014/main" id="{19D04DE9-E089-405F-9CB8-EEB25C35E6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6" name="Rectangle 1864">
                <a:extLst>
                  <a:ext uri="{FF2B5EF4-FFF2-40B4-BE49-F238E27FC236}">
                    <a16:creationId xmlns:a16="http://schemas.microsoft.com/office/drawing/2014/main" id="{9E2E0964-D3D7-489A-B477-D5031B4D1A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7" name="Line 1865">
                <a:extLst>
                  <a:ext uri="{FF2B5EF4-FFF2-40B4-BE49-F238E27FC236}">
                    <a16:creationId xmlns:a16="http://schemas.microsoft.com/office/drawing/2014/main" id="{F6981464-9E06-451C-A928-517098C3B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8" name="Rectangle 1866">
                <a:extLst>
                  <a:ext uri="{FF2B5EF4-FFF2-40B4-BE49-F238E27FC236}">
                    <a16:creationId xmlns:a16="http://schemas.microsoft.com/office/drawing/2014/main" id="{15480366-AAC7-473D-84F4-5068FD762F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69" name="Line 1867">
                <a:extLst>
                  <a:ext uri="{FF2B5EF4-FFF2-40B4-BE49-F238E27FC236}">
                    <a16:creationId xmlns:a16="http://schemas.microsoft.com/office/drawing/2014/main" id="{12D01E4B-817D-4725-B059-3675A2F9AF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0" name="Rectangle 1868">
                <a:extLst>
                  <a:ext uri="{FF2B5EF4-FFF2-40B4-BE49-F238E27FC236}">
                    <a16:creationId xmlns:a16="http://schemas.microsoft.com/office/drawing/2014/main" id="{54D892D0-E028-4296-AF87-D44FA21F4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1" name="Line 1869">
                <a:extLst>
                  <a:ext uri="{FF2B5EF4-FFF2-40B4-BE49-F238E27FC236}">
                    <a16:creationId xmlns:a16="http://schemas.microsoft.com/office/drawing/2014/main" id="{2D0E584D-3B07-498D-AC6A-CD965923F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2" name="Rectangle 1870">
                <a:extLst>
                  <a:ext uri="{FF2B5EF4-FFF2-40B4-BE49-F238E27FC236}">
                    <a16:creationId xmlns:a16="http://schemas.microsoft.com/office/drawing/2014/main" id="{D1510268-4FC7-4AEB-90BD-75764122F0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3" name="Line 1871">
                <a:extLst>
                  <a:ext uri="{FF2B5EF4-FFF2-40B4-BE49-F238E27FC236}">
                    <a16:creationId xmlns:a16="http://schemas.microsoft.com/office/drawing/2014/main" id="{2EEB169A-634F-4CFD-9E37-8EAC3F2AE2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4" name="Rectangle 1872">
                <a:extLst>
                  <a:ext uri="{FF2B5EF4-FFF2-40B4-BE49-F238E27FC236}">
                    <a16:creationId xmlns:a16="http://schemas.microsoft.com/office/drawing/2014/main" id="{A16ABEA9-CFFD-47AB-8FCF-5D3730A424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5" name="Line 1873">
                <a:extLst>
                  <a:ext uri="{FF2B5EF4-FFF2-40B4-BE49-F238E27FC236}">
                    <a16:creationId xmlns:a16="http://schemas.microsoft.com/office/drawing/2014/main" id="{D2B93F0E-5D36-4AA5-9E1C-5669D3E983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6" name="Rectangle 1874">
                <a:extLst>
                  <a:ext uri="{FF2B5EF4-FFF2-40B4-BE49-F238E27FC236}">
                    <a16:creationId xmlns:a16="http://schemas.microsoft.com/office/drawing/2014/main" id="{BA0DF50A-9770-4127-BA10-DBEE5E4078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7" name="Line 1875">
                <a:extLst>
                  <a:ext uri="{FF2B5EF4-FFF2-40B4-BE49-F238E27FC236}">
                    <a16:creationId xmlns:a16="http://schemas.microsoft.com/office/drawing/2014/main" id="{A861165A-5D34-4864-A785-70371BF9F1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8" name="Rectangle 1876">
                <a:extLst>
                  <a:ext uri="{FF2B5EF4-FFF2-40B4-BE49-F238E27FC236}">
                    <a16:creationId xmlns:a16="http://schemas.microsoft.com/office/drawing/2014/main" id="{9BC1CCD4-0B5C-4B66-B7B7-220C7E8F4B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9" name="Line 1877">
                <a:extLst>
                  <a:ext uri="{FF2B5EF4-FFF2-40B4-BE49-F238E27FC236}">
                    <a16:creationId xmlns:a16="http://schemas.microsoft.com/office/drawing/2014/main" id="{9B63B8A3-AE86-40A6-925C-674500C051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0" name="Rectangle 1878">
                <a:extLst>
                  <a:ext uri="{FF2B5EF4-FFF2-40B4-BE49-F238E27FC236}">
                    <a16:creationId xmlns:a16="http://schemas.microsoft.com/office/drawing/2014/main" id="{603F6C09-A66E-4219-8084-BD52913E60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1" name="Line 1879">
                <a:extLst>
                  <a:ext uri="{FF2B5EF4-FFF2-40B4-BE49-F238E27FC236}">
                    <a16:creationId xmlns:a16="http://schemas.microsoft.com/office/drawing/2014/main" id="{5FC4E764-54DF-40CB-AEAB-CCBC300CE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2" name="Rectangle 1880">
                <a:extLst>
                  <a:ext uri="{FF2B5EF4-FFF2-40B4-BE49-F238E27FC236}">
                    <a16:creationId xmlns:a16="http://schemas.microsoft.com/office/drawing/2014/main" id="{3ACF789B-0374-4CE2-8DA6-80D8C6A6CD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3" name="Line 1881">
                <a:extLst>
                  <a:ext uri="{FF2B5EF4-FFF2-40B4-BE49-F238E27FC236}">
                    <a16:creationId xmlns:a16="http://schemas.microsoft.com/office/drawing/2014/main" id="{8CE7AAB0-0E7E-4710-846F-6761632308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4" name="Rectangle 1882">
                <a:extLst>
                  <a:ext uri="{FF2B5EF4-FFF2-40B4-BE49-F238E27FC236}">
                    <a16:creationId xmlns:a16="http://schemas.microsoft.com/office/drawing/2014/main" id="{8C679D20-F52E-4E40-B33E-EFA8E02509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5" name="Line 1883">
                <a:extLst>
                  <a:ext uri="{FF2B5EF4-FFF2-40B4-BE49-F238E27FC236}">
                    <a16:creationId xmlns:a16="http://schemas.microsoft.com/office/drawing/2014/main" id="{45C66C83-9557-4128-A2EB-21197D2865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6" name="Rectangle 1884">
                <a:extLst>
                  <a:ext uri="{FF2B5EF4-FFF2-40B4-BE49-F238E27FC236}">
                    <a16:creationId xmlns:a16="http://schemas.microsoft.com/office/drawing/2014/main" id="{703CC9BA-F09B-4801-9F10-897A52313C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7" name="Line 1885">
                <a:extLst>
                  <a:ext uri="{FF2B5EF4-FFF2-40B4-BE49-F238E27FC236}">
                    <a16:creationId xmlns:a16="http://schemas.microsoft.com/office/drawing/2014/main" id="{0066F3E4-7D7D-445C-83BB-4749F18D8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8" name="Rectangle 1886">
                <a:extLst>
                  <a:ext uri="{FF2B5EF4-FFF2-40B4-BE49-F238E27FC236}">
                    <a16:creationId xmlns:a16="http://schemas.microsoft.com/office/drawing/2014/main" id="{79D51A98-0F8E-4D24-A70B-52321BD2ED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9" name="Line 1887">
                <a:extLst>
                  <a:ext uri="{FF2B5EF4-FFF2-40B4-BE49-F238E27FC236}">
                    <a16:creationId xmlns:a16="http://schemas.microsoft.com/office/drawing/2014/main" id="{9E6BDE50-4EF6-4324-A999-9AC5945CAE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0" name="Rectangle 1888">
                <a:extLst>
                  <a:ext uri="{FF2B5EF4-FFF2-40B4-BE49-F238E27FC236}">
                    <a16:creationId xmlns:a16="http://schemas.microsoft.com/office/drawing/2014/main" id="{51AD34D0-EB71-40E4-9D1C-3C779A3D4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1" name="Line 1889">
                <a:extLst>
                  <a:ext uri="{FF2B5EF4-FFF2-40B4-BE49-F238E27FC236}">
                    <a16:creationId xmlns:a16="http://schemas.microsoft.com/office/drawing/2014/main" id="{67DA61DA-E112-4D80-88F6-2D94B66ABA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2" name="Rectangle 1890">
                <a:extLst>
                  <a:ext uri="{FF2B5EF4-FFF2-40B4-BE49-F238E27FC236}">
                    <a16:creationId xmlns:a16="http://schemas.microsoft.com/office/drawing/2014/main" id="{5EB87A3A-C0A7-43BD-8E6B-E8D5A13ABC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3" name="Line 1891">
                <a:extLst>
                  <a:ext uri="{FF2B5EF4-FFF2-40B4-BE49-F238E27FC236}">
                    <a16:creationId xmlns:a16="http://schemas.microsoft.com/office/drawing/2014/main" id="{7ACBE25E-AAD9-48C6-AC58-E38F872343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4" name="Rectangle 1892">
                <a:extLst>
                  <a:ext uri="{FF2B5EF4-FFF2-40B4-BE49-F238E27FC236}">
                    <a16:creationId xmlns:a16="http://schemas.microsoft.com/office/drawing/2014/main" id="{BA1DA3B0-4C12-42D2-A637-4765040AF6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5" name="Line 1893">
                <a:extLst>
                  <a:ext uri="{FF2B5EF4-FFF2-40B4-BE49-F238E27FC236}">
                    <a16:creationId xmlns:a16="http://schemas.microsoft.com/office/drawing/2014/main" id="{AFF21896-5E9C-45BD-A7BB-CEAE099059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6" name="Rectangle 1894">
                <a:extLst>
                  <a:ext uri="{FF2B5EF4-FFF2-40B4-BE49-F238E27FC236}">
                    <a16:creationId xmlns:a16="http://schemas.microsoft.com/office/drawing/2014/main" id="{8D940D71-F094-4177-8287-85F1305290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7" name="Line 1895">
                <a:extLst>
                  <a:ext uri="{FF2B5EF4-FFF2-40B4-BE49-F238E27FC236}">
                    <a16:creationId xmlns:a16="http://schemas.microsoft.com/office/drawing/2014/main" id="{2A9ED480-A92C-4099-9FF9-0C629ADDF3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8" name="Rectangle 1896">
                <a:extLst>
                  <a:ext uri="{FF2B5EF4-FFF2-40B4-BE49-F238E27FC236}">
                    <a16:creationId xmlns:a16="http://schemas.microsoft.com/office/drawing/2014/main" id="{012BE38D-FEB4-4733-AEA8-8CE87B38A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9" name="Line 1897">
                <a:extLst>
                  <a:ext uri="{FF2B5EF4-FFF2-40B4-BE49-F238E27FC236}">
                    <a16:creationId xmlns:a16="http://schemas.microsoft.com/office/drawing/2014/main" id="{2299805C-D00B-4DE0-9DC2-1772810B0E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0" name="Rectangle 1898">
                <a:extLst>
                  <a:ext uri="{FF2B5EF4-FFF2-40B4-BE49-F238E27FC236}">
                    <a16:creationId xmlns:a16="http://schemas.microsoft.com/office/drawing/2014/main" id="{8B301717-A7FC-414D-8E55-C03C62BCF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1" name="Line 1899">
                <a:extLst>
                  <a:ext uri="{FF2B5EF4-FFF2-40B4-BE49-F238E27FC236}">
                    <a16:creationId xmlns:a16="http://schemas.microsoft.com/office/drawing/2014/main" id="{FBA3AD95-CFA1-4732-877F-9024100F19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2" name="Rectangle 1900">
                <a:extLst>
                  <a:ext uri="{FF2B5EF4-FFF2-40B4-BE49-F238E27FC236}">
                    <a16:creationId xmlns:a16="http://schemas.microsoft.com/office/drawing/2014/main" id="{9845D8BD-1A5A-4312-99B6-A281EED5C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3" name="Line 1901">
                <a:extLst>
                  <a:ext uri="{FF2B5EF4-FFF2-40B4-BE49-F238E27FC236}">
                    <a16:creationId xmlns:a16="http://schemas.microsoft.com/office/drawing/2014/main" id="{094FFF58-FCC8-4190-9D49-AB234B07E0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4" name="Rectangle 1902">
                <a:extLst>
                  <a:ext uri="{FF2B5EF4-FFF2-40B4-BE49-F238E27FC236}">
                    <a16:creationId xmlns:a16="http://schemas.microsoft.com/office/drawing/2014/main" id="{F4ECA1E0-044D-4785-BA56-816AB4F780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5" name="Line 1903">
                <a:extLst>
                  <a:ext uri="{FF2B5EF4-FFF2-40B4-BE49-F238E27FC236}">
                    <a16:creationId xmlns:a16="http://schemas.microsoft.com/office/drawing/2014/main" id="{BF672FF8-4416-45CF-A41A-EE53130CEF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6" name="Rectangle 1904">
                <a:extLst>
                  <a:ext uri="{FF2B5EF4-FFF2-40B4-BE49-F238E27FC236}">
                    <a16:creationId xmlns:a16="http://schemas.microsoft.com/office/drawing/2014/main" id="{2FF70F61-3A77-4DAD-8125-4ADDB63DA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7" name="Line 1905">
                <a:extLst>
                  <a:ext uri="{FF2B5EF4-FFF2-40B4-BE49-F238E27FC236}">
                    <a16:creationId xmlns:a16="http://schemas.microsoft.com/office/drawing/2014/main" id="{FC20F740-E2BA-4C51-A50B-0B4088BBEB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8" name="Rectangle 1906">
                <a:extLst>
                  <a:ext uri="{FF2B5EF4-FFF2-40B4-BE49-F238E27FC236}">
                    <a16:creationId xmlns:a16="http://schemas.microsoft.com/office/drawing/2014/main" id="{5433CCFF-01C9-470C-BAC7-EDA574F02C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09" name="Line 1907">
                <a:extLst>
                  <a:ext uri="{FF2B5EF4-FFF2-40B4-BE49-F238E27FC236}">
                    <a16:creationId xmlns:a16="http://schemas.microsoft.com/office/drawing/2014/main" id="{DFA67316-A96C-43CA-8269-355E1DE18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0" name="Rectangle 1908">
                <a:extLst>
                  <a:ext uri="{FF2B5EF4-FFF2-40B4-BE49-F238E27FC236}">
                    <a16:creationId xmlns:a16="http://schemas.microsoft.com/office/drawing/2014/main" id="{12E7B830-FCC2-48E9-90CC-F3854CE38A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1" name="Line 1909">
                <a:extLst>
                  <a:ext uri="{FF2B5EF4-FFF2-40B4-BE49-F238E27FC236}">
                    <a16:creationId xmlns:a16="http://schemas.microsoft.com/office/drawing/2014/main" id="{24D58325-4912-456E-9B23-EF07F4176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2" name="Rectangle 1910">
                <a:extLst>
                  <a:ext uri="{FF2B5EF4-FFF2-40B4-BE49-F238E27FC236}">
                    <a16:creationId xmlns:a16="http://schemas.microsoft.com/office/drawing/2014/main" id="{C47E6346-88F4-4CC9-A3C0-536E7D0E8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3" name="Line 1911">
                <a:extLst>
                  <a:ext uri="{FF2B5EF4-FFF2-40B4-BE49-F238E27FC236}">
                    <a16:creationId xmlns:a16="http://schemas.microsoft.com/office/drawing/2014/main" id="{A4924EDB-1BB2-4960-A540-F2F0CD61FC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4" name="Rectangle 1912">
                <a:extLst>
                  <a:ext uri="{FF2B5EF4-FFF2-40B4-BE49-F238E27FC236}">
                    <a16:creationId xmlns:a16="http://schemas.microsoft.com/office/drawing/2014/main" id="{CDAEED50-C994-470B-92A9-EDA1EFEB3A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5" name="Line 1913">
                <a:extLst>
                  <a:ext uri="{FF2B5EF4-FFF2-40B4-BE49-F238E27FC236}">
                    <a16:creationId xmlns:a16="http://schemas.microsoft.com/office/drawing/2014/main" id="{254AAC2B-D4EC-4F61-81A7-EBA44B44BD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6" name="Rectangle 1914">
                <a:extLst>
                  <a:ext uri="{FF2B5EF4-FFF2-40B4-BE49-F238E27FC236}">
                    <a16:creationId xmlns:a16="http://schemas.microsoft.com/office/drawing/2014/main" id="{A0C8842B-8BD3-477A-A4E1-7279DB7E40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7" name="Line 1915">
                <a:extLst>
                  <a:ext uri="{FF2B5EF4-FFF2-40B4-BE49-F238E27FC236}">
                    <a16:creationId xmlns:a16="http://schemas.microsoft.com/office/drawing/2014/main" id="{115D7CB7-48B0-4092-BB38-5E2AC6FE40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8" name="Rectangle 1916">
                <a:extLst>
                  <a:ext uri="{FF2B5EF4-FFF2-40B4-BE49-F238E27FC236}">
                    <a16:creationId xmlns:a16="http://schemas.microsoft.com/office/drawing/2014/main" id="{57204590-4284-49BD-AC8D-397F5AEFEE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9" name="Line 1917">
                <a:extLst>
                  <a:ext uri="{FF2B5EF4-FFF2-40B4-BE49-F238E27FC236}">
                    <a16:creationId xmlns:a16="http://schemas.microsoft.com/office/drawing/2014/main" id="{39EC418D-DA8B-487F-AB7F-5343D7275F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0" name="Rectangle 1918">
                <a:extLst>
                  <a:ext uri="{FF2B5EF4-FFF2-40B4-BE49-F238E27FC236}">
                    <a16:creationId xmlns:a16="http://schemas.microsoft.com/office/drawing/2014/main" id="{3E26F248-48D7-4F88-BE79-C648B356BF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1" name="Line 1919">
                <a:extLst>
                  <a:ext uri="{FF2B5EF4-FFF2-40B4-BE49-F238E27FC236}">
                    <a16:creationId xmlns:a16="http://schemas.microsoft.com/office/drawing/2014/main" id="{189FF38B-F35F-4F1C-9262-37D2405B70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2" name="Rectangle 1920">
                <a:extLst>
                  <a:ext uri="{FF2B5EF4-FFF2-40B4-BE49-F238E27FC236}">
                    <a16:creationId xmlns:a16="http://schemas.microsoft.com/office/drawing/2014/main" id="{D169EB5A-8594-4A74-815A-2CFBF59633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3" name="Line 1921">
                <a:extLst>
                  <a:ext uri="{FF2B5EF4-FFF2-40B4-BE49-F238E27FC236}">
                    <a16:creationId xmlns:a16="http://schemas.microsoft.com/office/drawing/2014/main" id="{FA2DDD86-4F5A-4E88-B695-4D4E848FA2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4" name="Rectangle 1922">
                <a:extLst>
                  <a:ext uri="{FF2B5EF4-FFF2-40B4-BE49-F238E27FC236}">
                    <a16:creationId xmlns:a16="http://schemas.microsoft.com/office/drawing/2014/main" id="{C8DDFE82-9970-48E7-ABB4-08AFD34A13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5" name="Line 1923">
                <a:extLst>
                  <a:ext uri="{FF2B5EF4-FFF2-40B4-BE49-F238E27FC236}">
                    <a16:creationId xmlns:a16="http://schemas.microsoft.com/office/drawing/2014/main" id="{77A0AB2A-ADC8-4286-8B03-F7202A652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6" name="Rectangle 1924">
                <a:extLst>
                  <a:ext uri="{FF2B5EF4-FFF2-40B4-BE49-F238E27FC236}">
                    <a16:creationId xmlns:a16="http://schemas.microsoft.com/office/drawing/2014/main" id="{BFDCDDB5-0BD4-4B11-B493-D075AC315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7" name="Line 1925">
                <a:extLst>
                  <a:ext uri="{FF2B5EF4-FFF2-40B4-BE49-F238E27FC236}">
                    <a16:creationId xmlns:a16="http://schemas.microsoft.com/office/drawing/2014/main" id="{B85219CC-1090-4A22-A198-B28C9A82F9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8" name="Rectangle 1926">
                <a:extLst>
                  <a:ext uri="{FF2B5EF4-FFF2-40B4-BE49-F238E27FC236}">
                    <a16:creationId xmlns:a16="http://schemas.microsoft.com/office/drawing/2014/main" id="{B8042B6C-BFC5-4EB9-A331-79CA6E7F3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9" name="Line 1927">
                <a:extLst>
                  <a:ext uri="{FF2B5EF4-FFF2-40B4-BE49-F238E27FC236}">
                    <a16:creationId xmlns:a16="http://schemas.microsoft.com/office/drawing/2014/main" id="{EDF93911-3E70-41D7-9EA3-D8DD52E10E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0" name="Rectangle 1928">
                <a:extLst>
                  <a:ext uri="{FF2B5EF4-FFF2-40B4-BE49-F238E27FC236}">
                    <a16:creationId xmlns:a16="http://schemas.microsoft.com/office/drawing/2014/main" id="{BDAC8FCE-AB3F-4F19-B38A-2ACECC3C5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1" name="Line 1929">
                <a:extLst>
                  <a:ext uri="{FF2B5EF4-FFF2-40B4-BE49-F238E27FC236}">
                    <a16:creationId xmlns:a16="http://schemas.microsoft.com/office/drawing/2014/main" id="{A7D480ED-27C9-4354-9518-01EB63E842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2" name="Rectangle 1930">
                <a:extLst>
                  <a:ext uri="{FF2B5EF4-FFF2-40B4-BE49-F238E27FC236}">
                    <a16:creationId xmlns:a16="http://schemas.microsoft.com/office/drawing/2014/main" id="{8CC71131-AB74-4336-9666-DE5D7E109A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3" name="Line 1931">
                <a:extLst>
                  <a:ext uri="{FF2B5EF4-FFF2-40B4-BE49-F238E27FC236}">
                    <a16:creationId xmlns:a16="http://schemas.microsoft.com/office/drawing/2014/main" id="{114D1FFC-746C-4269-99C5-E7BD2B69AB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4" name="Rectangle 1932">
                <a:extLst>
                  <a:ext uri="{FF2B5EF4-FFF2-40B4-BE49-F238E27FC236}">
                    <a16:creationId xmlns:a16="http://schemas.microsoft.com/office/drawing/2014/main" id="{B3A26133-0892-4FDC-B2FC-3836E36E5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5" name="Line 1933">
                <a:extLst>
                  <a:ext uri="{FF2B5EF4-FFF2-40B4-BE49-F238E27FC236}">
                    <a16:creationId xmlns:a16="http://schemas.microsoft.com/office/drawing/2014/main" id="{746356D3-5FC6-4023-B462-ADE1942F63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6" name="Rectangle 1934">
                <a:extLst>
                  <a:ext uri="{FF2B5EF4-FFF2-40B4-BE49-F238E27FC236}">
                    <a16:creationId xmlns:a16="http://schemas.microsoft.com/office/drawing/2014/main" id="{A139C40E-3950-476E-8273-7799ADAD74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7" name="Line 1935">
                <a:extLst>
                  <a:ext uri="{FF2B5EF4-FFF2-40B4-BE49-F238E27FC236}">
                    <a16:creationId xmlns:a16="http://schemas.microsoft.com/office/drawing/2014/main" id="{963344F7-0BDF-4316-9C81-904AAEB23D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8" name="Rectangle 1936">
                <a:extLst>
                  <a:ext uri="{FF2B5EF4-FFF2-40B4-BE49-F238E27FC236}">
                    <a16:creationId xmlns:a16="http://schemas.microsoft.com/office/drawing/2014/main" id="{313D491D-5E41-4C02-B249-B65A34957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9" name="Line 1937">
                <a:extLst>
                  <a:ext uri="{FF2B5EF4-FFF2-40B4-BE49-F238E27FC236}">
                    <a16:creationId xmlns:a16="http://schemas.microsoft.com/office/drawing/2014/main" id="{700D0211-D69E-4D0A-AAE3-92441F92B0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0" name="Rectangle 1938">
                <a:extLst>
                  <a:ext uri="{FF2B5EF4-FFF2-40B4-BE49-F238E27FC236}">
                    <a16:creationId xmlns:a16="http://schemas.microsoft.com/office/drawing/2014/main" id="{23B78220-B059-4596-A2F5-C4E667A873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1" name="Line 1939">
                <a:extLst>
                  <a:ext uri="{FF2B5EF4-FFF2-40B4-BE49-F238E27FC236}">
                    <a16:creationId xmlns:a16="http://schemas.microsoft.com/office/drawing/2014/main" id="{424A48BF-4F98-4A41-923B-6FDAAF9022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2" name="Rectangle 1940">
                <a:extLst>
                  <a:ext uri="{FF2B5EF4-FFF2-40B4-BE49-F238E27FC236}">
                    <a16:creationId xmlns:a16="http://schemas.microsoft.com/office/drawing/2014/main" id="{A02FBDBC-507D-4F65-94E1-525434BDD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3" name="Line 1941">
                <a:extLst>
                  <a:ext uri="{FF2B5EF4-FFF2-40B4-BE49-F238E27FC236}">
                    <a16:creationId xmlns:a16="http://schemas.microsoft.com/office/drawing/2014/main" id="{A0E888BA-255D-4CBD-91FD-4D2BEB3C4A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4" name="Rectangle 1942">
                <a:extLst>
                  <a:ext uri="{FF2B5EF4-FFF2-40B4-BE49-F238E27FC236}">
                    <a16:creationId xmlns:a16="http://schemas.microsoft.com/office/drawing/2014/main" id="{9539BC0D-8F63-4190-8E63-B2A95DA32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5" name="Line 1943">
                <a:extLst>
                  <a:ext uri="{FF2B5EF4-FFF2-40B4-BE49-F238E27FC236}">
                    <a16:creationId xmlns:a16="http://schemas.microsoft.com/office/drawing/2014/main" id="{FCF63439-35B2-4EE2-96C7-FAED89A1EE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6" name="Rectangle 1944">
                <a:extLst>
                  <a:ext uri="{FF2B5EF4-FFF2-40B4-BE49-F238E27FC236}">
                    <a16:creationId xmlns:a16="http://schemas.microsoft.com/office/drawing/2014/main" id="{45242193-DFF9-4068-9DF1-8FD80F3551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7" name="Line 1945">
                <a:extLst>
                  <a:ext uri="{FF2B5EF4-FFF2-40B4-BE49-F238E27FC236}">
                    <a16:creationId xmlns:a16="http://schemas.microsoft.com/office/drawing/2014/main" id="{8A47B4E4-B2CE-498A-84B2-5418BA2BDF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8" name="Rectangle 1946">
                <a:extLst>
                  <a:ext uri="{FF2B5EF4-FFF2-40B4-BE49-F238E27FC236}">
                    <a16:creationId xmlns:a16="http://schemas.microsoft.com/office/drawing/2014/main" id="{E5CCB475-1991-462B-BF7D-4EDB49B42B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4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9" name="Line 1947">
                <a:extLst>
                  <a:ext uri="{FF2B5EF4-FFF2-40B4-BE49-F238E27FC236}">
                    <a16:creationId xmlns:a16="http://schemas.microsoft.com/office/drawing/2014/main" id="{8364E936-C79C-4366-8F85-1F7E68855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0" name="Rectangle 1948">
                <a:extLst>
                  <a:ext uri="{FF2B5EF4-FFF2-40B4-BE49-F238E27FC236}">
                    <a16:creationId xmlns:a16="http://schemas.microsoft.com/office/drawing/2014/main" id="{D90474CC-F744-4378-9C0C-6618A126E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50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1" name="Line 1949">
                <a:extLst>
                  <a:ext uri="{FF2B5EF4-FFF2-40B4-BE49-F238E27FC236}">
                    <a16:creationId xmlns:a16="http://schemas.microsoft.com/office/drawing/2014/main" id="{A658FCA8-8E66-498E-8AAF-A02A36A673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2" name="Rectangle 1950">
                <a:extLst>
                  <a:ext uri="{FF2B5EF4-FFF2-40B4-BE49-F238E27FC236}">
                    <a16:creationId xmlns:a16="http://schemas.microsoft.com/office/drawing/2014/main" id="{6D076F74-3E9A-41E8-BED4-AC4C0DC397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53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3" name="Line 1951">
                <a:extLst>
                  <a:ext uri="{FF2B5EF4-FFF2-40B4-BE49-F238E27FC236}">
                    <a16:creationId xmlns:a16="http://schemas.microsoft.com/office/drawing/2014/main" id="{C6C1B010-973E-467E-8C0E-60B5406FE9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4" name="Rectangle 1952">
                <a:extLst>
                  <a:ext uri="{FF2B5EF4-FFF2-40B4-BE49-F238E27FC236}">
                    <a16:creationId xmlns:a16="http://schemas.microsoft.com/office/drawing/2014/main" id="{6E73B030-20B0-4620-9DAE-2FC6257CD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56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5" name="Line 1953">
                <a:extLst>
                  <a:ext uri="{FF2B5EF4-FFF2-40B4-BE49-F238E27FC236}">
                    <a16:creationId xmlns:a16="http://schemas.microsoft.com/office/drawing/2014/main" id="{F31897AB-E85F-4B08-A8BF-9E806DA9FD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6" name="Rectangle 1954">
                <a:extLst>
                  <a:ext uri="{FF2B5EF4-FFF2-40B4-BE49-F238E27FC236}">
                    <a16:creationId xmlns:a16="http://schemas.microsoft.com/office/drawing/2014/main" id="{F099144A-BE60-4E09-8785-00923E6AFE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5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7" name="Line 1955">
                <a:extLst>
                  <a:ext uri="{FF2B5EF4-FFF2-40B4-BE49-F238E27FC236}">
                    <a16:creationId xmlns:a16="http://schemas.microsoft.com/office/drawing/2014/main" id="{C3733AC1-0B2A-4934-8931-5A41A137B5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8" name="Rectangle 1956">
                <a:extLst>
                  <a:ext uri="{FF2B5EF4-FFF2-40B4-BE49-F238E27FC236}">
                    <a16:creationId xmlns:a16="http://schemas.microsoft.com/office/drawing/2014/main" id="{43C7C752-8516-48E5-A7E7-8B26F110AF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6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59" name="Line 1957">
                <a:extLst>
                  <a:ext uri="{FF2B5EF4-FFF2-40B4-BE49-F238E27FC236}">
                    <a16:creationId xmlns:a16="http://schemas.microsoft.com/office/drawing/2014/main" id="{E1176EEE-C8EB-41CF-A354-4B9680AD57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0" name="Rectangle 1958">
                <a:extLst>
                  <a:ext uri="{FF2B5EF4-FFF2-40B4-BE49-F238E27FC236}">
                    <a16:creationId xmlns:a16="http://schemas.microsoft.com/office/drawing/2014/main" id="{C6E406A0-55AB-43AD-9D11-FB45CEC336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65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1" name="Line 1959">
                <a:extLst>
                  <a:ext uri="{FF2B5EF4-FFF2-40B4-BE49-F238E27FC236}">
                    <a16:creationId xmlns:a16="http://schemas.microsoft.com/office/drawing/2014/main" id="{49C7242E-58A9-45F5-8B60-E68E1BEA0D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2" name="Rectangle 1960">
                <a:extLst>
                  <a:ext uri="{FF2B5EF4-FFF2-40B4-BE49-F238E27FC236}">
                    <a16:creationId xmlns:a16="http://schemas.microsoft.com/office/drawing/2014/main" id="{5F32A4AB-A94D-4781-A2D6-E07BE1C45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68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3" name="Line 1961">
                <a:extLst>
                  <a:ext uri="{FF2B5EF4-FFF2-40B4-BE49-F238E27FC236}">
                    <a16:creationId xmlns:a16="http://schemas.microsoft.com/office/drawing/2014/main" id="{F6D3386C-1ACD-46BC-A5FE-B841051EDD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4" name="Rectangle 1962">
                <a:extLst>
                  <a:ext uri="{FF2B5EF4-FFF2-40B4-BE49-F238E27FC236}">
                    <a16:creationId xmlns:a16="http://schemas.microsoft.com/office/drawing/2014/main" id="{D8D31B79-1B90-45A9-AF54-450B35F881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4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5" name="Line 1963">
                <a:extLst>
                  <a:ext uri="{FF2B5EF4-FFF2-40B4-BE49-F238E27FC236}">
                    <a16:creationId xmlns:a16="http://schemas.microsoft.com/office/drawing/2014/main" id="{F27BDF4C-1430-4EF7-9EEA-8025EEBF3D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6" name="Rectangle 1964">
                <a:extLst>
                  <a:ext uri="{FF2B5EF4-FFF2-40B4-BE49-F238E27FC236}">
                    <a16:creationId xmlns:a16="http://schemas.microsoft.com/office/drawing/2014/main" id="{4CEF2530-758F-4B87-80F4-20D07B698A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50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7" name="Line 1965">
                <a:extLst>
                  <a:ext uri="{FF2B5EF4-FFF2-40B4-BE49-F238E27FC236}">
                    <a16:creationId xmlns:a16="http://schemas.microsoft.com/office/drawing/2014/main" id="{962AE4C8-9A91-474A-89F8-3B48BA5988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8" name="Rectangle 1966">
                <a:extLst>
                  <a:ext uri="{FF2B5EF4-FFF2-40B4-BE49-F238E27FC236}">
                    <a16:creationId xmlns:a16="http://schemas.microsoft.com/office/drawing/2014/main" id="{61B74218-6335-4AD7-9EBE-8FD4CCC9C5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53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69" name="Line 1967">
                <a:extLst>
                  <a:ext uri="{FF2B5EF4-FFF2-40B4-BE49-F238E27FC236}">
                    <a16:creationId xmlns:a16="http://schemas.microsoft.com/office/drawing/2014/main" id="{7B43810C-A5B3-476C-B730-219033158F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0" name="Rectangle 1968">
                <a:extLst>
                  <a:ext uri="{FF2B5EF4-FFF2-40B4-BE49-F238E27FC236}">
                    <a16:creationId xmlns:a16="http://schemas.microsoft.com/office/drawing/2014/main" id="{0E247DBD-E512-45EC-AE6F-F5FF7C809A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56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1" name="Line 1969">
                <a:extLst>
                  <a:ext uri="{FF2B5EF4-FFF2-40B4-BE49-F238E27FC236}">
                    <a16:creationId xmlns:a16="http://schemas.microsoft.com/office/drawing/2014/main" id="{1C6D0AD0-729F-407F-AA86-B0EFBD5F2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2" name="Rectangle 1970">
                <a:extLst>
                  <a:ext uri="{FF2B5EF4-FFF2-40B4-BE49-F238E27FC236}">
                    <a16:creationId xmlns:a16="http://schemas.microsoft.com/office/drawing/2014/main" id="{55A14AF5-7322-4350-B78B-EADFA82AA0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5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3" name="Line 1971">
                <a:extLst>
                  <a:ext uri="{FF2B5EF4-FFF2-40B4-BE49-F238E27FC236}">
                    <a16:creationId xmlns:a16="http://schemas.microsoft.com/office/drawing/2014/main" id="{46BC6CCC-71FD-4E05-9373-2052EF0397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4" name="Rectangle 1972">
                <a:extLst>
                  <a:ext uri="{FF2B5EF4-FFF2-40B4-BE49-F238E27FC236}">
                    <a16:creationId xmlns:a16="http://schemas.microsoft.com/office/drawing/2014/main" id="{C0208F3D-99A9-4BFA-9610-E3210B213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6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5" name="Line 1973">
                <a:extLst>
                  <a:ext uri="{FF2B5EF4-FFF2-40B4-BE49-F238E27FC236}">
                    <a16:creationId xmlns:a16="http://schemas.microsoft.com/office/drawing/2014/main" id="{25E36E1D-D45C-42F7-BE00-024BBD80C3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6" name="Rectangle 1974">
                <a:extLst>
                  <a:ext uri="{FF2B5EF4-FFF2-40B4-BE49-F238E27FC236}">
                    <a16:creationId xmlns:a16="http://schemas.microsoft.com/office/drawing/2014/main" id="{003A50FA-F3EA-4648-A85D-713C22D61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65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7" name="Line 1975">
                <a:extLst>
                  <a:ext uri="{FF2B5EF4-FFF2-40B4-BE49-F238E27FC236}">
                    <a16:creationId xmlns:a16="http://schemas.microsoft.com/office/drawing/2014/main" id="{7C60127E-1053-4B62-8AC0-CFD831F887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8" name="Rectangle 1976">
                <a:extLst>
                  <a:ext uri="{FF2B5EF4-FFF2-40B4-BE49-F238E27FC236}">
                    <a16:creationId xmlns:a16="http://schemas.microsoft.com/office/drawing/2014/main" id="{584E1BD3-661C-41B2-B598-C43D7A4B24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68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79" name="Line 1977">
                <a:extLst>
                  <a:ext uri="{FF2B5EF4-FFF2-40B4-BE49-F238E27FC236}">
                    <a16:creationId xmlns:a16="http://schemas.microsoft.com/office/drawing/2014/main" id="{C200F612-B6C6-4CCF-A75B-F1682EA440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2686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0" name="Rectangle 1978">
                <a:extLst>
                  <a:ext uri="{FF2B5EF4-FFF2-40B4-BE49-F238E27FC236}">
                    <a16:creationId xmlns:a16="http://schemas.microsoft.com/office/drawing/2014/main" id="{8121BD79-3463-4B02-8E9E-7CE5F01956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2686"/>
                <a:ext cx="2108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1" name="Line 1979">
                <a:extLst>
                  <a:ext uri="{FF2B5EF4-FFF2-40B4-BE49-F238E27FC236}">
                    <a16:creationId xmlns:a16="http://schemas.microsoft.com/office/drawing/2014/main" id="{108DDDF2-96F6-4F93-B563-47E878135B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2" name="Rectangle 1980">
                <a:extLst>
                  <a:ext uri="{FF2B5EF4-FFF2-40B4-BE49-F238E27FC236}">
                    <a16:creationId xmlns:a16="http://schemas.microsoft.com/office/drawing/2014/main" id="{EA9C8E8B-EDD9-481E-96D2-7E4FE85D78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4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3" name="Line 1981">
                <a:extLst>
                  <a:ext uri="{FF2B5EF4-FFF2-40B4-BE49-F238E27FC236}">
                    <a16:creationId xmlns:a16="http://schemas.microsoft.com/office/drawing/2014/main" id="{C819CB36-C32E-40A4-9D86-526AF70F35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4" name="Rectangle 1982">
                <a:extLst>
                  <a:ext uri="{FF2B5EF4-FFF2-40B4-BE49-F238E27FC236}">
                    <a16:creationId xmlns:a16="http://schemas.microsoft.com/office/drawing/2014/main" id="{B53528A4-DD97-4E04-A8E8-545DBA70B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50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5" name="Line 1983">
                <a:extLst>
                  <a:ext uri="{FF2B5EF4-FFF2-40B4-BE49-F238E27FC236}">
                    <a16:creationId xmlns:a16="http://schemas.microsoft.com/office/drawing/2014/main" id="{F7640E18-232A-4461-97CB-2EB82786B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6" name="Rectangle 1984">
                <a:extLst>
                  <a:ext uri="{FF2B5EF4-FFF2-40B4-BE49-F238E27FC236}">
                    <a16:creationId xmlns:a16="http://schemas.microsoft.com/office/drawing/2014/main" id="{16CB3371-C450-46A6-BA21-324F912FA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53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7" name="Line 1985">
                <a:extLst>
                  <a:ext uri="{FF2B5EF4-FFF2-40B4-BE49-F238E27FC236}">
                    <a16:creationId xmlns:a16="http://schemas.microsoft.com/office/drawing/2014/main" id="{B3F1E6AC-9331-47AD-9559-CBABC238C3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8" name="Rectangle 1986">
                <a:extLst>
                  <a:ext uri="{FF2B5EF4-FFF2-40B4-BE49-F238E27FC236}">
                    <a16:creationId xmlns:a16="http://schemas.microsoft.com/office/drawing/2014/main" id="{7C38995D-6FA6-4DA2-BA49-0F1153007F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56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9" name="Line 1987">
                <a:extLst>
                  <a:ext uri="{FF2B5EF4-FFF2-40B4-BE49-F238E27FC236}">
                    <a16:creationId xmlns:a16="http://schemas.microsoft.com/office/drawing/2014/main" id="{638AB87C-E355-49CA-8A3F-102BE9E4F3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0" name="Rectangle 1988">
                <a:extLst>
                  <a:ext uri="{FF2B5EF4-FFF2-40B4-BE49-F238E27FC236}">
                    <a16:creationId xmlns:a16="http://schemas.microsoft.com/office/drawing/2014/main" id="{DDB11776-0E23-43A3-9DB6-E4A0D027A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5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1" name="Line 1989">
                <a:extLst>
                  <a:ext uri="{FF2B5EF4-FFF2-40B4-BE49-F238E27FC236}">
                    <a16:creationId xmlns:a16="http://schemas.microsoft.com/office/drawing/2014/main" id="{111EFD8B-FB29-4A18-9C18-237593284D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2" name="Rectangle 1990">
                <a:extLst>
                  <a:ext uri="{FF2B5EF4-FFF2-40B4-BE49-F238E27FC236}">
                    <a16:creationId xmlns:a16="http://schemas.microsoft.com/office/drawing/2014/main" id="{6288E27B-712D-48C5-92A2-D150192A9A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6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3" name="Line 1991">
                <a:extLst>
                  <a:ext uri="{FF2B5EF4-FFF2-40B4-BE49-F238E27FC236}">
                    <a16:creationId xmlns:a16="http://schemas.microsoft.com/office/drawing/2014/main" id="{4F246DE8-6375-4011-AC6F-5558EB6F10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4" name="Rectangle 1992">
                <a:extLst>
                  <a:ext uri="{FF2B5EF4-FFF2-40B4-BE49-F238E27FC236}">
                    <a16:creationId xmlns:a16="http://schemas.microsoft.com/office/drawing/2014/main" id="{DA84547E-B264-4D6B-B56D-F9FA189D5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65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5" name="Line 1993">
                <a:extLst>
                  <a:ext uri="{FF2B5EF4-FFF2-40B4-BE49-F238E27FC236}">
                    <a16:creationId xmlns:a16="http://schemas.microsoft.com/office/drawing/2014/main" id="{9D205612-89C8-49F6-ACB1-29785202D7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6" name="Rectangle 1994">
                <a:extLst>
                  <a:ext uri="{FF2B5EF4-FFF2-40B4-BE49-F238E27FC236}">
                    <a16:creationId xmlns:a16="http://schemas.microsoft.com/office/drawing/2014/main" id="{BE8DB357-41B0-4A3A-879E-1F56DDBA98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68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7" name="Line 1995">
                <a:extLst>
                  <a:ext uri="{FF2B5EF4-FFF2-40B4-BE49-F238E27FC236}">
                    <a16:creationId xmlns:a16="http://schemas.microsoft.com/office/drawing/2014/main" id="{A356595A-6F18-4C1C-8560-93C51DF852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8" name="Rectangle 1996">
                <a:extLst>
                  <a:ext uri="{FF2B5EF4-FFF2-40B4-BE49-F238E27FC236}">
                    <a16:creationId xmlns:a16="http://schemas.microsoft.com/office/drawing/2014/main" id="{E7989BD8-D93D-4B81-B25F-D36BC7E756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4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99" name="Line 1997">
                <a:extLst>
                  <a:ext uri="{FF2B5EF4-FFF2-40B4-BE49-F238E27FC236}">
                    <a16:creationId xmlns:a16="http://schemas.microsoft.com/office/drawing/2014/main" id="{0D0D5018-6B4A-4280-9CFA-D0C644665F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0" name="Rectangle 1998">
                <a:extLst>
                  <a:ext uri="{FF2B5EF4-FFF2-40B4-BE49-F238E27FC236}">
                    <a16:creationId xmlns:a16="http://schemas.microsoft.com/office/drawing/2014/main" id="{D6E8061B-F632-4EAF-9762-F720A50244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50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1" name="Line 1999">
                <a:extLst>
                  <a:ext uri="{FF2B5EF4-FFF2-40B4-BE49-F238E27FC236}">
                    <a16:creationId xmlns:a16="http://schemas.microsoft.com/office/drawing/2014/main" id="{C02AE242-3CD1-4C62-B312-FA073D675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2" name="Rectangle 2000">
                <a:extLst>
                  <a:ext uri="{FF2B5EF4-FFF2-40B4-BE49-F238E27FC236}">
                    <a16:creationId xmlns:a16="http://schemas.microsoft.com/office/drawing/2014/main" id="{BF00E871-57F1-49BC-9810-68C1A3624E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53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3" name="Line 2001">
                <a:extLst>
                  <a:ext uri="{FF2B5EF4-FFF2-40B4-BE49-F238E27FC236}">
                    <a16:creationId xmlns:a16="http://schemas.microsoft.com/office/drawing/2014/main" id="{D0375993-1F3E-4D16-8D20-AEE11208FF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4" name="Rectangle 2002">
                <a:extLst>
                  <a:ext uri="{FF2B5EF4-FFF2-40B4-BE49-F238E27FC236}">
                    <a16:creationId xmlns:a16="http://schemas.microsoft.com/office/drawing/2014/main" id="{C36669D6-6B53-4362-AFCA-DAFE5B08B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56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5" name="Line 2003">
                <a:extLst>
                  <a:ext uri="{FF2B5EF4-FFF2-40B4-BE49-F238E27FC236}">
                    <a16:creationId xmlns:a16="http://schemas.microsoft.com/office/drawing/2014/main" id="{FD5D77D6-1AC1-4748-B963-98E262DA8B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6" name="Rectangle 2004">
                <a:extLst>
                  <a:ext uri="{FF2B5EF4-FFF2-40B4-BE49-F238E27FC236}">
                    <a16:creationId xmlns:a16="http://schemas.microsoft.com/office/drawing/2014/main" id="{6DFD6DB2-BAE1-4E00-9B69-8261FB7DA2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5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7" name="Line 2005">
                <a:extLst>
                  <a:ext uri="{FF2B5EF4-FFF2-40B4-BE49-F238E27FC236}">
                    <a16:creationId xmlns:a16="http://schemas.microsoft.com/office/drawing/2014/main" id="{01F1ECBC-9F14-412F-89B9-692EBFD78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8" name="Rectangle 2006">
                <a:extLst>
                  <a:ext uri="{FF2B5EF4-FFF2-40B4-BE49-F238E27FC236}">
                    <a16:creationId xmlns:a16="http://schemas.microsoft.com/office/drawing/2014/main" id="{1AC06A24-A71E-4D1C-970E-0D19C55C50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6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9" name="Line 2007">
                <a:extLst>
                  <a:ext uri="{FF2B5EF4-FFF2-40B4-BE49-F238E27FC236}">
                    <a16:creationId xmlns:a16="http://schemas.microsoft.com/office/drawing/2014/main" id="{55C5DFD9-9D54-4951-91A3-B77938F6D2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0" name="Rectangle 2008">
                <a:extLst>
                  <a:ext uri="{FF2B5EF4-FFF2-40B4-BE49-F238E27FC236}">
                    <a16:creationId xmlns:a16="http://schemas.microsoft.com/office/drawing/2014/main" id="{970BC17E-B16B-4B74-B73F-196B88B9C7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65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1" name="Line 2009">
                <a:extLst>
                  <a:ext uri="{FF2B5EF4-FFF2-40B4-BE49-F238E27FC236}">
                    <a16:creationId xmlns:a16="http://schemas.microsoft.com/office/drawing/2014/main" id="{DB0AFE65-15AB-425E-9A79-6F3D7CFDC9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2" name="Rectangle 2010">
                <a:extLst>
                  <a:ext uri="{FF2B5EF4-FFF2-40B4-BE49-F238E27FC236}">
                    <a16:creationId xmlns:a16="http://schemas.microsoft.com/office/drawing/2014/main" id="{CBFFBB8E-8F70-445F-A2A2-859F79E247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68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3" name="Line 2011">
                <a:extLst>
                  <a:ext uri="{FF2B5EF4-FFF2-40B4-BE49-F238E27FC236}">
                    <a16:creationId xmlns:a16="http://schemas.microsoft.com/office/drawing/2014/main" id="{49D6205E-8FD6-4E53-BD40-215FA80268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4" name="Rectangle 2012">
                <a:extLst>
                  <a:ext uri="{FF2B5EF4-FFF2-40B4-BE49-F238E27FC236}">
                    <a16:creationId xmlns:a16="http://schemas.microsoft.com/office/drawing/2014/main" id="{BDC4BD3E-1FD6-4E47-A898-BC94E172C3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4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5" name="Line 2013">
                <a:extLst>
                  <a:ext uri="{FF2B5EF4-FFF2-40B4-BE49-F238E27FC236}">
                    <a16:creationId xmlns:a16="http://schemas.microsoft.com/office/drawing/2014/main" id="{EA84E3F2-0FE1-47EB-861D-3552F4CAC8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6" name="Rectangle 2014">
                <a:extLst>
                  <a:ext uri="{FF2B5EF4-FFF2-40B4-BE49-F238E27FC236}">
                    <a16:creationId xmlns:a16="http://schemas.microsoft.com/office/drawing/2014/main" id="{EC4AED82-09C3-4BA1-9ADA-871C6EC37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50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7" name="Line 2015">
                <a:extLst>
                  <a:ext uri="{FF2B5EF4-FFF2-40B4-BE49-F238E27FC236}">
                    <a16:creationId xmlns:a16="http://schemas.microsoft.com/office/drawing/2014/main" id="{31D412CE-5658-47BA-8F2D-4A92672E5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8" name="Rectangle 2016">
                <a:extLst>
                  <a:ext uri="{FF2B5EF4-FFF2-40B4-BE49-F238E27FC236}">
                    <a16:creationId xmlns:a16="http://schemas.microsoft.com/office/drawing/2014/main" id="{40CF4E2C-C9BD-4C23-A284-618BA4C68C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53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19" name="Line 2017">
                <a:extLst>
                  <a:ext uri="{FF2B5EF4-FFF2-40B4-BE49-F238E27FC236}">
                    <a16:creationId xmlns:a16="http://schemas.microsoft.com/office/drawing/2014/main" id="{A8273ECA-3605-4CE9-8E65-9328910279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0" name="Rectangle 2018">
                <a:extLst>
                  <a:ext uri="{FF2B5EF4-FFF2-40B4-BE49-F238E27FC236}">
                    <a16:creationId xmlns:a16="http://schemas.microsoft.com/office/drawing/2014/main" id="{FF69F301-7F0E-4091-9BC5-E0E804726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56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1" name="Line 2019">
                <a:extLst>
                  <a:ext uri="{FF2B5EF4-FFF2-40B4-BE49-F238E27FC236}">
                    <a16:creationId xmlns:a16="http://schemas.microsoft.com/office/drawing/2014/main" id="{1027AEF6-B012-4D78-930B-6A0B7210A6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8" name="Group 2221">
              <a:extLst>
                <a:ext uri="{FF2B5EF4-FFF2-40B4-BE49-F238E27FC236}">
                  <a16:creationId xmlns:a16="http://schemas.microsoft.com/office/drawing/2014/main" id="{C1826B54-CA6F-4D65-B827-F7DEFE3A0D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5575" y="4532313"/>
              <a:ext cx="4738687" cy="377825"/>
              <a:chOff x="2373" y="2473"/>
              <a:chExt cx="2984" cy="238"/>
            </a:xfrm>
          </p:grpSpPr>
          <p:sp>
            <p:nvSpPr>
              <p:cNvPr id="1622" name="Rectangle 2021">
                <a:extLst>
                  <a:ext uri="{FF2B5EF4-FFF2-40B4-BE49-F238E27FC236}">
                    <a16:creationId xmlns:a16="http://schemas.microsoft.com/office/drawing/2014/main" id="{E11FD312-0330-410A-A6F4-BFF25BFD41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5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3" name="Line 2022">
                <a:extLst>
                  <a:ext uri="{FF2B5EF4-FFF2-40B4-BE49-F238E27FC236}">
                    <a16:creationId xmlns:a16="http://schemas.microsoft.com/office/drawing/2014/main" id="{3CEC1725-4710-4B91-9BE9-E282AD3926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4" name="Rectangle 2023">
                <a:extLst>
                  <a:ext uri="{FF2B5EF4-FFF2-40B4-BE49-F238E27FC236}">
                    <a16:creationId xmlns:a16="http://schemas.microsoft.com/office/drawing/2014/main" id="{3E2222D2-88C3-4CB8-8A77-D967E0197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6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5" name="Line 2024">
                <a:extLst>
                  <a:ext uri="{FF2B5EF4-FFF2-40B4-BE49-F238E27FC236}">
                    <a16:creationId xmlns:a16="http://schemas.microsoft.com/office/drawing/2014/main" id="{B95B13CC-7F61-4CCA-A968-1AFEB31626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6" name="Rectangle 2025">
                <a:extLst>
                  <a:ext uri="{FF2B5EF4-FFF2-40B4-BE49-F238E27FC236}">
                    <a16:creationId xmlns:a16="http://schemas.microsoft.com/office/drawing/2014/main" id="{AE956EDC-BD36-43F8-96AE-746EB20DC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65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7" name="Line 2026">
                <a:extLst>
                  <a:ext uri="{FF2B5EF4-FFF2-40B4-BE49-F238E27FC236}">
                    <a16:creationId xmlns:a16="http://schemas.microsoft.com/office/drawing/2014/main" id="{8B8E3ADF-0FE1-4E00-9BCC-7928E763A2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8" name="Rectangle 2027">
                <a:extLst>
                  <a:ext uri="{FF2B5EF4-FFF2-40B4-BE49-F238E27FC236}">
                    <a16:creationId xmlns:a16="http://schemas.microsoft.com/office/drawing/2014/main" id="{F70ED278-D98C-43D2-9A27-70FEFFB8AF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68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9" name="Line 2028">
                <a:extLst>
                  <a:ext uri="{FF2B5EF4-FFF2-40B4-BE49-F238E27FC236}">
                    <a16:creationId xmlns:a16="http://schemas.microsoft.com/office/drawing/2014/main" id="{87B1EA44-9741-46CA-B866-94C9767229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0" name="Rectangle 2029">
                <a:extLst>
                  <a:ext uri="{FF2B5EF4-FFF2-40B4-BE49-F238E27FC236}">
                    <a16:creationId xmlns:a16="http://schemas.microsoft.com/office/drawing/2014/main" id="{0A8D307C-525C-4970-80A0-0865DE6C11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47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1" name="Line 2030">
                <a:extLst>
                  <a:ext uri="{FF2B5EF4-FFF2-40B4-BE49-F238E27FC236}">
                    <a16:creationId xmlns:a16="http://schemas.microsoft.com/office/drawing/2014/main" id="{FD92BAF1-5CA3-44D1-AA63-4DDC391105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2" name="Rectangle 2031">
                <a:extLst>
                  <a:ext uri="{FF2B5EF4-FFF2-40B4-BE49-F238E27FC236}">
                    <a16:creationId xmlns:a16="http://schemas.microsoft.com/office/drawing/2014/main" id="{6A3BA5E5-FA51-403C-9848-E8B8A1D76E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50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3" name="Line 2032">
                <a:extLst>
                  <a:ext uri="{FF2B5EF4-FFF2-40B4-BE49-F238E27FC236}">
                    <a16:creationId xmlns:a16="http://schemas.microsoft.com/office/drawing/2014/main" id="{AE0B98EB-D205-4D6D-A18D-DD371719B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4" name="Rectangle 2033">
                <a:extLst>
                  <a:ext uri="{FF2B5EF4-FFF2-40B4-BE49-F238E27FC236}">
                    <a16:creationId xmlns:a16="http://schemas.microsoft.com/office/drawing/2014/main" id="{A2430683-5AEF-4248-B4DA-D0F0CEF2F7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53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5" name="Line 2034">
                <a:extLst>
                  <a:ext uri="{FF2B5EF4-FFF2-40B4-BE49-F238E27FC236}">
                    <a16:creationId xmlns:a16="http://schemas.microsoft.com/office/drawing/2014/main" id="{B97DDBCD-15FE-4E7F-99D9-01EB15137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6" name="Rectangle 2035">
                <a:extLst>
                  <a:ext uri="{FF2B5EF4-FFF2-40B4-BE49-F238E27FC236}">
                    <a16:creationId xmlns:a16="http://schemas.microsoft.com/office/drawing/2014/main" id="{47D39D97-EB46-45A8-8E02-9FA15823AD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56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7" name="Line 2036">
                <a:extLst>
                  <a:ext uri="{FF2B5EF4-FFF2-40B4-BE49-F238E27FC236}">
                    <a16:creationId xmlns:a16="http://schemas.microsoft.com/office/drawing/2014/main" id="{0DD429B9-FFA9-40D2-8FB9-9738A5764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8" name="Rectangle 2037">
                <a:extLst>
                  <a:ext uri="{FF2B5EF4-FFF2-40B4-BE49-F238E27FC236}">
                    <a16:creationId xmlns:a16="http://schemas.microsoft.com/office/drawing/2014/main" id="{1106272C-BA47-422F-9329-CE67DEA8C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59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" name="Line 2038">
                <a:extLst>
                  <a:ext uri="{FF2B5EF4-FFF2-40B4-BE49-F238E27FC236}">
                    <a16:creationId xmlns:a16="http://schemas.microsoft.com/office/drawing/2014/main" id="{B6F3B211-A671-480F-AE5F-1EC473947C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0" name="Rectangle 2039">
                <a:extLst>
                  <a:ext uri="{FF2B5EF4-FFF2-40B4-BE49-F238E27FC236}">
                    <a16:creationId xmlns:a16="http://schemas.microsoft.com/office/drawing/2014/main" id="{39E6C2CB-791F-4786-B6B2-57B81825D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6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1" name="Line 2040">
                <a:extLst>
                  <a:ext uri="{FF2B5EF4-FFF2-40B4-BE49-F238E27FC236}">
                    <a16:creationId xmlns:a16="http://schemas.microsoft.com/office/drawing/2014/main" id="{4B512CFC-9BB4-4DC3-86CC-B6AD4262EC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2" name="Rectangle 2041">
                <a:extLst>
                  <a:ext uri="{FF2B5EF4-FFF2-40B4-BE49-F238E27FC236}">
                    <a16:creationId xmlns:a16="http://schemas.microsoft.com/office/drawing/2014/main" id="{CB87421F-5BA8-4C34-A591-6B92E2D151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65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3" name="Line 2042">
                <a:extLst>
                  <a:ext uri="{FF2B5EF4-FFF2-40B4-BE49-F238E27FC236}">
                    <a16:creationId xmlns:a16="http://schemas.microsoft.com/office/drawing/2014/main" id="{4C4D89BF-2AB5-48C7-97D3-95CB739363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4" name="Rectangle 2043">
                <a:extLst>
                  <a:ext uri="{FF2B5EF4-FFF2-40B4-BE49-F238E27FC236}">
                    <a16:creationId xmlns:a16="http://schemas.microsoft.com/office/drawing/2014/main" id="{BBFE9B42-10D0-48AE-ADAE-68D795EB3A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688"/>
                <a:ext cx="7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5" name="Line 2044">
                <a:extLst>
                  <a:ext uri="{FF2B5EF4-FFF2-40B4-BE49-F238E27FC236}">
                    <a16:creationId xmlns:a16="http://schemas.microsoft.com/office/drawing/2014/main" id="{46A57708-ACD5-4D51-AF93-E791B12694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6" name="Rectangle 2045">
                <a:extLst>
                  <a:ext uri="{FF2B5EF4-FFF2-40B4-BE49-F238E27FC236}">
                    <a16:creationId xmlns:a16="http://schemas.microsoft.com/office/drawing/2014/main" id="{6085A257-E9D7-48D1-848A-71D84A3141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7" name="Line 2046">
                <a:extLst>
                  <a:ext uri="{FF2B5EF4-FFF2-40B4-BE49-F238E27FC236}">
                    <a16:creationId xmlns:a16="http://schemas.microsoft.com/office/drawing/2014/main" id="{D85C609D-AAE3-4263-931E-9CE12CB47A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8" name="Rectangle 2047">
                <a:extLst>
                  <a:ext uri="{FF2B5EF4-FFF2-40B4-BE49-F238E27FC236}">
                    <a16:creationId xmlns:a16="http://schemas.microsoft.com/office/drawing/2014/main" id="{4436B592-7137-4D4D-A271-1A6F5BFE2C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9" name="Line 2048">
                <a:extLst>
                  <a:ext uri="{FF2B5EF4-FFF2-40B4-BE49-F238E27FC236}">
                    <a16:creationId xmlns:a16="http://schemas.microsoft.com/office/drawing/2014/main" id="{97D49142-5685-409F-A12E-3C4E90C75C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0" name="Rectangle 2049">
                <a:extLst>
                  <a:ext uri="{FF2B5EF4-FFF2-40B4-BE49-F238E27FC236}">
                    <a16:creationId xmlns:a16="http://schemas.microsoft.com/office/drawing/2014/main" id="{DCBEF565-F998-4646-8A97-93FDDF25D9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1" name="Line 2050">
                <a:extLst>
                  <a:ext uri="{FF2B5EF4-FFF2-40B4-BE49-F238E27FC236}">
                    <a16:creationId xmlns:a16="http://schemas.microsoft.com/office/drawing/2014/main" id="{E164959B-25FE-4A9A-B7D5-B981006243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2" name="Rectangle 2051">
                <a:extLst>
                  <a:ext uri="{FF2B5EF4-FFF2-40B4-BE49-F238E27FC236}">
                    <a16:creationId xmlns:a16="http://schemas.microsoft.com/office/drawing/2014/main" id="{9E341100-4394-4693-902C-1D4D4712C5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3" name="Line 2052">
                <a:extLst>
                  <a:ext uri="{FF2B5EF4-FFF2-40B4-BE49-F238E27FC236}">
                    <a16:creationId xmlns:a16="http://schemas.microsoft.com/office/drawing/2014/main" id="{35E5B0C5-084D-4CB2-9F90-86969144CB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4" name="Rectangle 2053">
                <a:extLst>
                  <a:ext uri="{FF2B5EF4-FFF2-40B4-BE49-F238E27FC236}">
                    <a16:creationId xmlns:a16="http://schemas.microsoft.com/office/drawing/2014/main" id="{887F0B40-65F7-45A3-8479-B4B8D355BC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5" name="Line 2054">
                <a:extLst>
                  <a:ext uri="{FF2B5EF4-FFF2-40B4-BE49-F238E27FC236}">
                    <a16:creationId xmlns:a16="http://schemas.microsoft.com/office/drawing/2014/main" id="{EC92413C-B30A-4DF4-BEF8-00C9A2FB7F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6" name="Rectangle 2055">
                <a:extLst>
                  <a:ext uri="{FF2B5EF4-FFF2-40B4-BE49-F238E27FC236}">
                    <a16:creationId xmlns:a16="http://schemas.microsoft.com/office/drawing/2014/main" id="{E6518D59-0608-4713-A47E-B9E22FAD88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7" name="Line 2056">
                <a:extLst>
                  <a:ext uri="{FF2B5EF4-FFF2-40B4-BE49-F238E27FC236}">
                    <a16:creationId xmlns:a16="http://schemas.microsoft.com/office/drawing/2014/main" id="{DFE8B533-B3D3-4E46-BF1F-490CFD057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8" name="Rectangle 2057">
                <a:extLst>
                  <a:ext uri="{FF2B5EF4-FFF2-40B4-BE49-F238E27FC236}">
                    <a16:creationId xmlns:a16="http://schemas.microsoft.com/office/drawing/2014/main" id="{C3648F31-4003-4187-A32A-308291B5EE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9" name="Line 2058">
                <a:extLst>
                  <a:ext uri="{FF2B5EF4-FFF2-40B4-BE49-F238E27FC236}">
                    <a16:creationId xmlns:a16="http://schemas.microsoft.com/office/drawing/2014/main" id="{E55BFC20-8DA8-4F1E-941B-94B7385F35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0" name="Rectangle 2059">
                <a:extLst>
                  <a:ext uri="{FF2B5EF4-FFF2-40B4-BE49-F238E27FC236}">
                    <a16:creationId xmlns:a16="http://schemas.microsoft.com/office/drawing/2014/main" id="{BE3A8483-E3EF-4FB4-8332-26A00F12DC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1" name="Line 2060">
                <a:extLst>
                  <a:ext uri="{FF2B5EF4-FFF2-40B4-BE49-F238E27FC236}">
                    <a16:creationId xmlns:a16="http://schemas.microsoft.com/office/drawing/2014/main" id="{2BDFCDFE-6EA1-479E-A453-0338DBBDC9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2" name="Rectangle 2061">
                <a:extLst>
                  <a:ext uri="{FF2B5EF4-FFF2-40B4-BE49-F238E27FC236}">
                    <a16:creationId xmlns:a16="http://schemas.microsoft.com/office/drawing/2014/main" id="{8BD3B46B-8210-45BD-984B-728FC9714B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3" name="Line 2062">
                <a:extLst>
                  <a:ext uri="{FF2B5EF4-FFF2-40B4-BE49-F238E27FC236}">
                    <a16:creationId xmlns:a16="http://schemas.microsoft.com/office/drawing/2014/main" id="{D19A3ED3-1C1C-4B86-8208-126680D098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4" name="Rectangle 2063">
                <a:extLst>
                  <a:ext uri="{FF2B5EF4-FFF2-40B4-BE49-F238E27FC236}">
                    <a16:creationId xmlns:a16="http://schemas.microsoft.com/office/drawing/2014/main" id="{EC02EA32-69BE-4F77-9995-D9BACE9C41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5" name="Line 2064">
                <a:extLst>
                  <a:ext uri="{FF2B5EF4-FFF2-40B4-BE49-F238E27FC236}">
                    <a16:creationId xmlns:a16="http://schemas.microsoft.com/office/drawing/2014/main" id="{CD6CE2DD-9ACE-49BE-ABE0-E47060C213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6" name="Rectangle 2065">
                <a:extLst>
                  <a:ext uri="{FF2B5EF4-FFF2-40B4-BE49-F238E27FC236}">
                    <a16:creationId xmlns:a16="http://schemas.microsoft.com/office/drawing/2014/main" id="{D00F80A2-1101-464E-8847-3D0637FA1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7" name="Line 2066">
                <a:extLst>
                  <a:ext uri="{FF2B5EF4-FFF2-40B4-BE49-F238E27FC236}">
                    <a16:creationId xmlns:a16="http://schemas.microsoft.com/office/drawing/2014/main" id="{D6DFC712-4C04-43C7-BB96-CD63D650C0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8" name="Rectangle 2067">
                <a:extLst>
                  <a:ext uri="{FF2B5EF4-FFF2-40B4-BE49-F238E27FC236}">
                    <a16:creationId xmlns:a16="http://schemas.microsoft.com/office/drawing/2014/main" id="{BAD1DA8B-8DCF-4504-849C-FA5EF72C9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9" name="Line 2068">
                <a:extLst>
                  <a:ext uri="{FF2B5EF4-FFF2-40B4-BE49-F238E27FC236}">
                    <a16:creationId xmlns:a16="http://schemas.microsoft.com/office/drawing/2014/main" id="{EDAAA14E-6796-49BD-93B7-BB6D314AEF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0" name="Rectangle 2069">
                <a:extLst>
                  <a:ext uri="{FF2B5EF4-FFF2-40B4-BE49-F238E27FC236}">
                    <a16:creationId xmlns:a16="http://schemas.microsoft.com/office/drawing/2014/main" id="{D0A17B8E-EEEA-4AE9-9151-1AFE2D733E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1" name="Line 2070">
                <a:extLst>
                  <a:ext uri="{FF2B5EF4-FFF2-40B4-BE49-F238E27FC236}">
                    <a16:creationId xmlns:a16="http://schemas.microsoft.com/office/drawing/2014/main" id="{238420DA-2382-4780-AB9D-420ABA5089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2" name="Rectangle 2071">
                <a:extLst>
                  <a:ext uri="{FF2B5EF4-FFF2-40B4-BE49-F238E27FC236}">
                    <a16:creationId xmlns:a16="http://schemas.microsoft.com/office/drawing/2014/main" id="{C8EE7C37-2978-4179-B1A7-2102C1936A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3" name="Line 2072">
                <a:extLst>
                  <a:ext uri="{FF2B5EF4-FFF2-40B4-BE49-F238E27FC236}">
                    <a16:creationId xmlns:a16="http://schemas.microsoft.com/office/drawing/2014/main" id="{78CE96E6-43EF-4857-B64D-68AEFA451D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4" name="Rectangle 2073">
                <a:extLst>
                  <a:ext uri="{FF2B5EF4-FFF2-40B4-BE49-F238E27FC236}">
                    <a16:creationId xmlns:a16="http://schemas.microsoft.com/office/drawing/2014/main" id="{6C6CA703-13CB-400C-894A-B9C17D9A3C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5" name="Line 2074">
                <a:extLst>
                  <a:ext uri="{FF2B5EF4-FFF2-40B4-BE49-F238E27FC236}">
                    <a16:creationId xmlns:a16="http://schemas.microsoft.com/office/drawing/2014/main" id="{733A6FD5-1027-4B55-A943-97D354A778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6" name="Rectangle 2075">
                <a:extLst>
                  <a:ext uri="{FF2B5EF4-FFF2-40B4-BE49-F238E27FC236}">
                    <a16:creationId xmlns:a16="http://schemas.microsoft.com/office/drawing/2014/main" id="{5AE2EDB1-A3E5-4081-ACED-51F1DE885A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7" name="Line 2076">
                <a:extLst>
                  <a:ext uri="{FF2B5EF4-FFF2-40B4-BE49-F238E27FC236}">
                    <a16:creationId xmlns:a16="http://schemas.microsoft.com/office/drawing/2014/main" id="{84B362C4-79A5-4093-BF74-EBA521078A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8" name="Rectangle 2077">
                <a:extLst>
                  <a:ext uri="{FF2B5EF4-FFF2-40B4-BE49-F238E27FC236}">
                    <a16:creationId xmlns:a16="http://schemas.microsoft.com/office/drawing/2014/main" id="{0D5A5F76-6653-428B-B921-B491F7DDE9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9" name="Line 2078">
                <a:extLst>
                  <a:ext uri="{FF2B5EF4-FFF2-40B4-BE49-F238E27FC236}">
                    <a16:creationId xmlns:a16="http://schemas.microsoft.com/office/drawing/2014/main" id="{D11C07A4-2B0F-43F2-811B-2CA7E6D49E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0" name="Rectangle 2079">
                <a:extLst>
                  <a:ext uri="{FF2B5EF4-FFF2-40B4-BE49-F238E27FC236}">
                    <a16:creationId xmlns:a16="http://schemas.microsoft.com/office/drawing/2014/main" id="{3E7AC8F3-CEDD-4C1E-A91F-8C899E2740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1" name="Line 2080">
                <a:extLst>
                  <a:ext uri="{FF2B5EF4-FFF2-40B4-BE49-F238E27FC236}">
                    <a16:creationId xmlns:a16="http://schemas.microsoft.com/office/drawing/2014/main" id="{8860915D-A933-48C4-8DA8-1F6E0B98C9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2" name="Rectangle 2081">
                <a:extLst>
                  <a:ext uri="{FF2B5EF4-FFF2-40B4-BE49-F238E27FC236}">
                    <a16:creationId xmlns:a16="http://schemas.microsoft.com/office/drawing/2014/main" id="{528DF1FD-85EC-4259-8BB6-F18E7A61C6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3" name="Line 2082">
                <a:extLst>
                  <a:ext uri="{FF2B5EF4-FFF2-40B4-BE49-F238E27FC236}">
                    <a16:creationId xmlns:a16="http://schemas.microsoft.com/office/drawing/2014/main" id="{559824EE-CCB3-46BF-A34E-611282D1EF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4" name="Rectangle 2083">
                <a:extLst>
                  <a:ext uri="{FF2B5EF4-FFF2-40B4-BE49-F238E27FC236}">
                    <a16:creationId xmlns:a16="http://schemas.microsoft.com/office/drawing/2014/main" id="{0B1D8B25-2170-47F2-BFAF-D433BF9BB2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5" name="Line 2084">
                <a:extLst>
                  <a:ext uri="{FF2B5EF4-FFF2-40B4-BE49-F238E27FC236}">
                    <a16:creationId xmlns:a16="http://schemas.microsoft.com/office/drawing/2014/main" id="{95BA6971-9C2E-43B9-9073-A8459E3238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6" name="Rectangle 2085">
                <a:extLst>
                  <a:ext uri="{FF2B5EF4-FFF2-40B4-BE49-F238E27FC236}">
                    <a16:creationId xmlns:a16="http://schemas.microsoft.com/office/drawing/2014/main" id="{CA827BAE-4747-425D-BA1C-0B45D09EEE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7" name="Line 2086">
                <a:extLst>
                  <a:ext uri="{FF2B5EF4-FFF2-40B4-BE49-F238E27FC236}">
                    <a16:creationId xmlns:a16="http://schemas.microsoft.com/office/drawing/2014/main" id="{3CC885BE-D0E6-4CF3-A973-CC38071482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8" name="Rectangle 2087">
                <a:extLst>
                  <a:ext uri="{FF2B5EF4-FFF2-40B4-BE49-F238E27FC236}">
                    <a16:creationId xmlns:a16="http://schemas.microsoft.com/office/drawing/2014/main" id="{E926E263-81B8-46C3-8585-1C6CA32136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9" name="Line 2088">
                <a:extLst>
                  <a:ext uri="{FF2B5EF4-FFF2-40B4-BE49-F238E27FC236}">
                    <a16:creationId xmlns:a16="http://schemas.microsoft.com/office/drawing/2014/main" id="{13F02649-0CF6-4DBF-B0F0-C15FFCC6EB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0" name="Rectangle 2089">
                <a:extLst>
                  <a:ext uri="{FF2B5EF4-FFF2-40B4-BE49-F238E27FC236}">
                    <a16:creationId xmlns:a16="http://schemas.microsoft.com/office/drawing/2014/main" id="{C9782C7B-D23F-438E-AF37-8F60E7AD3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1" name="Line 2090">
                <a:extLst>
                  <a:ext uri="{FF2B5EF4-FFF2-40B4-BE49-F238E27FC236}">
                    <a16:creationId xmlns:a16="http://schemas.microsoft.com/office/drawing/2014/main" id="{2A69DBDE-2EC9-494E-8A8B-F08C279A8C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2" name="Rectangle 2091">
                <a:extLst>
                  <a:ext uri="{FF2B5EF4-FFF2-40B4-BE49-F238E27FC236}">
                    <a16:creationId xmlns:a16="http://schemas.microsoft.com/office/drawing/2014/main" id="{438813CB-1ACE-4E5F-87E4-4788F72718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3" name="Line 2092">
                <a:extLst>
                  <a:ext uri="{FF2B5EF4-FFF2-40B4-BE49-F238E27FC236}">
                    <a16:creationId xmlns:a16="http://schemas.microsoft.com/office/drawing/2014/main" id="{C9799991-5B77-4FE7-84D9-0AEA7DC8B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4" name="Rectangle 2093">
                <a:extLst>
                  <a:ext uri="{FF2B5EF4-FFF2-40B4-BE49-F238E27FC236}">
                    <a16:creationId xmlns:a16="http://schemas.microsoft.com/office/drawing/2014/main" id="{624DE01F-F3B8-4CD0-9595-8986C0F9A3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5" name="Line 2094">
                <a:extLst>
                  <a:ext uri="{FF2B5EF4-FFF2-40B4-BE49-F238E27FC236}">
                    <a16:creationId xmlns:a16="http://schemas.microsoft.com/office/drawing/2014/main" id="{499668AD-60EC-4702-9433-FA0577DB4D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6" name="Rectangle 2095">
                <a:extLst>
                  <a:ext uri="{FF2B5EF4-FFF2-40B4-BE49-F238E27FC236}">
                    <a16:creationId xmlns:a16="http://schemas.microsoft.com/office/drawing/2014/main" id="{B6EEE458-8457-4124-8C39-8D391E8C40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7" name="Line 2096">
                <a:extLst>
                  <a:ext uri="{FF2B5EF4-FFF2-40B4-BE49-F238E27FC236}">
                    <a16:creationId xmlns:a16="http://schemas.microsoft.com/office/drawing/2014/main" id="{0F86FBEB-71AF-4C6B-AE84-18E8D2377D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8" name="Rectangle 2097">
                <a:extLst>
                  <a:ext uri="{FF2B5EF4-FFF2-40B4-BE49-F238E27FC236}">
                    <a16:creationId xmlns:a16="http://schemas.microsoft.com/office/drawing/2014/main" id="{1246FC0C-032A-44D3-AFB1-067E2B3220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9" name="Line 2098">
                <a:extLst>
                  <a:ext uri="{FF2B5EF4-FFF2-40B4-BE49-F238E27FC236}">
                    <a16:creationId xmlns:a16="http://schemas.microsoft.com/office/drawing/2014/main" id="{268AC59D-3475-4DD7-9D10-A7EC2DDBD9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0" name="Rectangle 2099">
                <a:extLst>
                  <a:ext uri="{FF2B5EF4-FFF2-40B4-BE49-F238E27FC236}">
                    <a16:creationId xmlns:a16="http://schemas.microsoft.com/office/drawing/2014/main" id="{DAF974AC-DD88-4A02-867D-5F02E98B3C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1" name="Line 2100">
                <a:extLst>
                  <a:ext uri="{FF2B5EF4-FFF2-40B4-BE49-F238E27FC236}">
                    <a16:creationId xmlns:a16="http://schemas.microsoft.com/office/drawing/2014/main" id="{9E700820-7615-45A2-987D-C6023F2157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2" name="Rectangle 2101">
                <a:extLst>
                  <a:ext uri="{FF2B5EF4-FFF2-40B4-BE49-F238E27FC236}">
                    <a16:creationId xmlns:a16="http://schemas.microsoft.com/office/drawing/2014/main" id="{50BDC1DA-1291-413A-B0E7-4D8B79D04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3" name="Line 2102">
                <a:extLst>
                  <a:ext uri="{FF2B5EF4-FFF2-40B4-BE49-F238E27FC236}">
                    <a16:creationId xmlns:a16="http://schemas.microsoft.com/office/drawing/2014/main" id="{BF68D0BB-E39D-441A-AECA-65AFA77375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4" name="Rectangle 2103">
                <a:extLst>
                  <a:ext uri="{FF2B5EF4-FFF2-40B4-BE49-F238E27FC236}">
                    <a16:creationId xmlns:a16="http://schemas.microsoft.com/office/drawing/2014/main" id="{B54EECDB-9A48-439A-9AF3-7127CC0DFE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5" name="Line 2104">
                <a:extLst>
                  <a:ext uri="{FF2B5EF4-FFF2-40B4-BE49-F238E27FC236}">
                    <a16:creationId xmlns:a16="http://schemas.microsoft.com/office/drawing/2014/main" id="{7CC90D7B-3324-40E6-8AF4-1A0D9F2807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6" name="Rectangle 2105">
                <a:extLst>
                  <a:ext uri="{FF2B5EF4-FFF2-40B4-BE49-F238E27FC236}">
                    <a16:creationId xmlns:a16="http://schemas.microsoft.com/office/drawing/2014/main" id="{F95EA6E9-A2FE-4645-A0F4-79A8CE0F8E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7" name="Line 2106">
                <a:extLst>
                  <a:ext uri="{FF2B5EF4-FFF2-40B4-BE49-F238E27FC236}">
                    <a16:creationId xmlns:a16="http://schemas.microsoft.com/office/drawing/2014/main" id="{961F0203-3A48-42A1-B6FB-04A52EDECC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8" name="Rectangle 2107">
                <a:extLst>
                  <a:ext uri="{FF2B5EF4-FFF2-40B4-BE49-F238E27FC236}">
                    <a16:creationId xmlns:a16="http://schemas.microsoft.com/office/drawing/2014/main" id="{83901176-26C9-4A5D-9D99-D629C05915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9" name="Line 2108">
                <a:extLst>
                  <a:ext uri="{FF2B5EF4-FFF2-40B4-BE49-F238E27FC236}">
                    <a16:creationId xmlns:a16="http://schemas.microsoft.com/office/drawing/2014/main" id="{72B781A5-86EF-4F94-A390-C8E27C9AF5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0" name="Rectangle 2109">
                <a:extLst>
                  <a:ext uri="{FF2B5EF4-FFF2-40B4-BE49-F238E27FC236}">
                    <a16:creationId xmlns:a16="http://schemas.microsoft.com/office/drawing/2014/main" id="{94CDC685-BF0E-42CF-ADD2-5A1AE34F34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1" name="Line 2110">
                <a:extLst>
                  <a:ext uri="{FF2B5EF4-FFF2-40B4-BE49-F238E27FC236}">
                    <a16:creationId xmlns:a16="http://schemas.microsoft.com/office/drawing/2014/main" id="{68802102-EB79-4D85-95FA-3A45A3BE28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2" name="Rectangle 2111">
                <a:extLst>
                  <a:ext uri="{FF2B5EF4-FFF2-40B4-BE49-F238E27FC236}">
                    <a16:creationId xmlns:a16="http://schemas.microsoft.com/office/drawing/2014/main" id="{CA4B3899-AFAA-4AA4-B6C4-FD2746AE8A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3" name="Line 2112">
                <a:extLst>
                  <a:ext uri="{FF2B5EF4-FFF2-40B4-BE49-F238E27FC236}">
                    <a16:creationId xmlns:a16="http://schemas.microsoft.com/office/drawing/2014/main" id="{8076B99D-322C-437F-8C4A-53FDFBD38C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4" name="Rectangle 2113">
                <a:extLst>
                  <a:ext uri="{FF2B5EF4-FFF2-40B4-BE49-F238E27FC236}">
                    <a16:creationId xmlns:a16="http://schemas.microsoft.com/office/drawing/2014/main" id="{0915A38C-3940-47B2-A896-3A5EF2B063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5" name="Line 2114">
                <a:extLst>
                  <a:ext uri="{FF2B5EF4-FFF2-40B4-BE49-F238E27FC236}">
                    <a16:creationId xmlns:a16="http://schemas.microsoft.com/office/drawing/2014/main" id="{EABB6F6E-FA3B-472A-A7CF-F595ED40BA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6" name="Rectangle 2115">
                <a:extLst>
                  <a:ext uri="{FF2B5EF4-FFF2-40B4-BE49-F238E27FC236}">
                    <a16:creationId xmlns:a16="http://schemas.microsoft.com/office/drawing/2014/main" id="{A18EED7D-EC08-4E69-94EC-AFE91DC9BB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7" name="Line 2116">
                <a:extLst>
                  <a:ext uri="{FF2B5EF4-FFF2-40B4-BE49-F238E27FC236}">
                    <a16:creationId xmlns:a16="http://schemas.microsoft.com/office/drawing/2014/main" id="{05A38BFD-7DA5-4173-93C9-E6F201B1D4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8" name="Rectangle 2117">
                <a:extLst>
                  <a:ext uri="{FF2B5EF4-FFF2-40B4-BE49-F238E27FC236}">
                    <a16:creationId xmlns:a16="http://schemas.microsoft.com/office/drawing/2014/main" id="{BA774545-6F17-49C4-BF72-6B9F9096CE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9" name="Line 2118">
                <a:extLst>
                  <a:ext uri="{FF2B5EF4-FFF2-40B4-BE49-F238E27FC236}">
                    <a16:creationId xmlns:a16="http://schemas.microsoft.com/office/drawing/2014/main" id="{D9C762D3-E1E5-40E8-8C7D-511BBFD20C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0" name="Rectangle 2119">
                <a:extLst>
                  <a:ext uri="{FF2B5EF4-FFF2-40B4-BE49-F238E27FC236}">
                    <a16:creationId xmlns:a16="http://schemas.microsoft.com/office/drawing/2014/main" id="{BB3D1507-FC01-45C1-9D69-0CAB8C3276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1" name="Line 2120">
                <a:extLst>
                  <a:ext uri="{FF2B5EF4-FFF2-40B4-BE49-F238E27FC236}">
                    <a16:creationId xmlns:a16="http://schemas.microsoft.com/office/drawing/2014/main" id="{64314D49-4C03-451F-B5E6-7AD7DCC47A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2" name="Rectangle 2121">
                <a:extLst>
                  <a:ext uri="{FF2B5EF4-FFF2-40B4-BE49-F238E27FC236}">
                    <a16:creationId xmlns:a16="http://schemas.microsoft.com/office/drawing/2014/main" id="{24A4887C-BCD0-4EF2-969F-307B7A3241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3" name="Line 2122">
                <a:extLst>
                  <a:ext uri="{FF2B5EF4-FFF2-40B4-BE49-F238E27FC236}">
                    <a16:creationId xmlns:a16="http://schemas.microsoft.com/office/drawing/2014/main" id="{1EB22D9C-F93E-4F32-8C2A-51541D7E25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4" name="Rectangle 2123">
                <a:extLst>
                  <a:ext uri="{FF2B5EF4-FFF2-40B4-BE49-F238E27FC236}">
                    <a16:creationId xmlns:a16="http://schemas.microsoft.com/office/drawing/2014/main" id="{A87DCB0C-A6ED-4DFA-9E6B-B2A19EC551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5" name="Line 2124">
                <a:extLst>
                  <a:ext uri="{FF2B5EF4-FFF2-40B4-BE49-F238E27FC236}">
                    <a16:creationId xmlns:a16="http://schemas.microsoft.com/office/drawing/2014/main" id="{B63C4B75-9D7F-45C4-AA52-2A3E505CF3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6" name="Rectangle 2125">
                <a:extLst>
                  <a:ext uri="{FF2B5EF4-FFF2-40B4-BE49-F238E27FC236}">
                    <a16:creationId xmlns:a16="http://schemas.microsoft.com/office/drawing/2014/main" id="{38171A40-E23D-43E6-8DDE-9F053B8C9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7" name="Line 2126">
                <a:extLst>
                  <a:ext uri="{FF2B5EF4-FFF2-40B4-BE49-F238E27FC236}">
                    <a16:creationId xmlns:a16="http://schemas.microsoft.com/office/drawing/2014/main" id="{F91846A8-2130-4919-A54F-3F3AEE2C7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8" name="Rectangle 2127">
                <a:extLst>
                  <a:ext uri="{FF2B5EF4-FFF2-40B4-BE49-F238E27FC236}">
                    <a16:creationId xmlns:a16="http://schemas.microsoft.com/office/drawing/2014/main" id="{7CB00828-3E7B-4ADC-9927-F37C85F254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9" name="Line 2128">
                <a:extLst>
                  <a:ext uri="{FF2B5EF4-FFF2-40B4-BE49-F238E27FC236}">
                    <a16:creationId xmlns:a16="http://schemas.microsoft.com/office/drawing/2014/main" id="{84CBE30E-BABB-40E8-B72C-FEFF5B9899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0" name="Rectangle 2129">
                <a:extLst>
                  <a:ext uri="{FF2B5EF4-FFF2-40B4-BE49-F238E27FC236}">
                    <a16:creationId xmlns:a16="http://schemas.microsoft.com/office/drawing/2014/main" id="{600EF3A6-250E-4E7B-A04E-7EBE42D48E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1" name="Line 2130">
                <a:extLst>
                  <a:ext uri="{FF2B5EF4-FFF2-40B4-BE49-F238E27FC236}">
                    <a16:creationId xmlns:a16="http://schemas.microsoft.com/office/drawing/2014/main" id="{61B648CE-B341-43F7-85C4-CBAF752400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2" name="Rectangle 2131">
                <a:extLst>
                  <a:ext uri="{FF2B5EF4-FFF2-40B4-BE49-F238E27FC236}">
                    <a16:creationId xmlns:a16="http://schemas.microsoft.com/office/drawing/2014/main" id="{21D21DBA-070F-46E5-A698-ACA62F8B56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3" name="Line 2132">
                <a:extLst>
                  <a:ext uri="{FF2B5EF4-FFF2-40B4-BE49-F238E27FC236}">
                    <a16:creationId xmlns:a16="http://schemas.microsoft.com/office/drawing/2014/main" id="{9C9905AC-0EED-4A54-8F2C-F3B5CFFE82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4" name="Rectangle 2133">
                <a:extLst>
                  <a:ext uri="{FF2B5EF4-FFF2-40B4-BE49-F238E27FC236}">
                    <a16:creationId xmlns:a16="http://schemas.microsoft.com/office/drawing/2014/main" id="{4E393013-82B7-4AA0-BD9B-C746FE573E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5" name="Line 2134">
                <a:extLst>
                  <a:ext uri="{FF2B5EF4-FFF2-40B4-BE49-F238E27FC236}">
                    <a16:creationId xmlns:a16="http://schemas.microsoft.com/office/drawing/2014/main" id="{5882ADAE-294C-4DBA-A3AC-B6DC71A370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6" name="Rectangle 2135">
                <a:extLst>
                  <a:ext uri="{FF2B5EF4-FFF2-40B4-BE49-F238E27FC236}">
                    <a16:creationId xmlns:a16="http://schemas.microsoft.com/office/drawing/2014/main" id="{CBE9BEBE-DAED-4C79-AC6A-9086D11913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7" name="Line 2136">
                <a:extLst>
                  <a:ext uri="{FF2B5EF4-FFF2-40B4-BE49-F238E27FC236}">
                    <a16:creationId xmlns:a16="http://schemas.microsoft.com/office/drawing/2014/main" id="{A7A214B7-B6F4-4F11-A8DF-3271EF391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8" name="Rectangle 2137">
                <a:extLst>
                  <a:ext uri="{FF2B5EF4-FFF2-40B4-BE49-F238E27FC236}">
                    <a16:creationId xmlns:a16="http://schemas.microsoft.com/office/drawing/2014/main" id="{2AAEFDBB-44F8-4728-8AA7-BD893063F1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9" name="Line 2138">
                <a:extLst>
                  <a:ext uri="{FF2B5EF4-FFF2-40B4-BE49-F238E27FC236}">
                    <a16:creationId xmlns:a16="http://schemas.microsoft.com/office/drawing/2014/main" id="{60EE0F2B-4996-4F65-8BE5-2DC437F369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0" name="Rectangle 2139">
                <a:extLst>
                  <a:ext uri="{FF2B5EF4-FFF2-40B4-BE49-F238E27FC236}">
                    <a16:creationId xmlns:a16="http://schemas.microsoft.com/office/drawing/2014/main" id="{4F06D5FA-95D7-40FF-870A-23FBE0278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1" name="Line 2140">
                <a:extLst>
                  <a:ext uri="{FF2B5EF4-FFF2-40B4-BE49-F238E27FC236}">
                    <a16:creationId xmlns:a16="http://schemas.microsoft.com/office/drawing/2014/main" id="{8CD6A7A6-E074-4248-A47A-4C8F2B9948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2" name="Rectangle 2141">
                <a:extLst>
                  <a:ext uri="{FF2B5EF4-FFF2-40B4-BE49-F238E27FC236}">
                    <a16:creationId xmlns:a16="http://schemas.microsoft.com/office/drawing/2014/main" id="{4A203D9C-7AF5-497E-927B-66CFDB3C5C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3" name="Line 2142">
                <a:extLst>
                  <a:ext uri="{FF2B5EF4-FFF2-40B4-BE49-F238E27FC236}">
                    <a16:creationId xmlns:a16="http://schemas.microsoft.com/office/drawing/2014/main" id="{1A372A49-9473-4EFA-A56B-4C66777820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4" name="Rectangle 2143">
                <a:extLst>
                  <a:ext uri="{FF2B5EF4-FFF2-40B4-BE49-F238E27FC236}">
                    <a16:creationId xmlns:a16="http://schemas.microsoft.com/office/drawing/2014/main" id="{486D9810-DCD0-4244-BD76-AC43C8A93D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5" name="Line 2144">
                <a:extLst>
                  <a:ext uri="{FF2B5EF4-FFF2-40B4-BE49-F238E27FC236}">
                    <a16:creationId xmlns:a16="http://schemas.microsoft.com/office/drawing/2014/main" id="{5BF903EF-33B3-444F-834E-ACFB752CF1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6" name="Rectangle 2145">
                <a:extLst>
                  <a:ext uri="{FF2B5EF4-FFF2-40B4-BE49-F238E27FC236}">
                    <a16:creationId xmlns:a16="http://schemas.microsoft.com/office/drawing/2014/main" id="{85D703CA-F437-40FC-B5CE-9924F1ABB2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7" name="Line 2146">
                <a:extLst>
                  <a:ext uri="{FF2B5EF4-FFF2-40B4-BE49-F238E27FC236}">
                    <a16:creationId xmlns:a16="http://schemas.microsoft.com/office/drawing/2014/main" id="{87EB60A7-AF83-4492-900C-D7A440A67D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8" name="Rectangle 2147">
                <a:extLst>
                  <a:ext uri="{FF2B5EF4-FFF2-40B4-BE49-F238E27FC236}">
                    <a16:creationId xmlns:a16="http://schemas.microsoft.com/office/drawing/2014/main" id="{160FC03C-2458-424F-B758-572C747057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49" name="Line 2148">
                <a:extLst>
                  <a:ext uri="{FF2B5EF4-FFF2-40B4-BE49-F238E27FC236}">
                    <a16:creationId xmlns:a16="http://schemas.microsoft.com/office/drawing/2014/main" id="{FBCE4BB4-B7AE-4AE0-B8CB-DA84DBCD5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0" name="Rectangle 2149">
                <a:extLst>
                  <a:ext uri="{FF2B5EF4-FFF2-40B4-BE49-F238E27FC236}">
                    <a16:creationId xmlns:a16="http://schemas.microsoft.com/office/drawing/2014/main" id="{157348E1-639D-4992-BF00-2551C81F8B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1" name="Line 2150">
                <a:extLst>
                  <a:ext uri="{FF2B5EF4-FFF2-40B4-BE49-F238E27FC236}">
                    <a16:creationId xmlns:a16="http://schemas.microsoft.com/office/drawing/2014/main" id="{B0B28395-817C-445B-AB64-616CC176E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2" name="Rectangle 2151">
                <a:extLst>
                  <a:ext uri="{FF2B5EF4-FFF2-40B4-BE49-F238E27FC236}">
                    <a16:creationId xmlns:a16="http://schemas.microsoft.com/office/drawing/2014/main" id="{D2F89340-3680-4ABC-9603-26C070E9CA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3" name="Line 2152">
                <a:extLst>
                  <a:ext uri="{FF2B5EF4-FFF2-40B4-BE49-F238E27FC236}">
                    <a16:creationId xmlns:a16="http://schemas.microsoft.com/office/drawing/2014/main" id="{84D2470E-DF8A-49F9-8846-682792DD1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4" name="Rectangle 2153">
                <a:extLst>
                  <a:ext uri="{FF2B5EF4-FFF2-40B4-BE49-F238E27FC236}">
                    <a16:creationId xmlns:a16="http://schemas.microsoft.com/office/drawing/2014/main" id="{C0F6344F-9733-4C3B-A5AF-B193F6C29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5" name="Line 2154">
                <a:extLst>
                  <a:ext uri="{FF2B5EF4-FFF2-40B4-BE49-F238E27FC236}">
                    <a16:creationId xmlns:a16="http://schemas.microsoft.com/office/drawing/2014/main" id="{A173EFA6-4EEA-4904-83D6-0564DF1DE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6" name="Rectangle 2155">
                <a:extLst>
                  <a:ext uri="{FF2B5EF4-FFF2-40B4-BE49-F238E27FC236}">
                    <a16:creationId xmlns:a16="http://schemas.microsoft.com/office/drawing/2014/main" id="{7A2F9015-1AEE-4D2F-92CC-AACD413C33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7" name="Line 2156">
                <a:extLst>
                  <a:ext uri="{FF2B5EF4-FFF2-40B4-BE49-F238E27FC236}">
                    <a16:creationId xmlns:a16="http://schemas.microsoft.com/office/drawing/2014/main" id="{10BD06CD-4487-4AD9-9A8C-D0C59EC800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8" name="Rectangle 2157">
                <a:extLst>
                  <a:ext uri="{FF2B5EF4-FFF2-40B4-BE49-F238E27FC236}">
                    <a16:creationId xmlns:a16="http://schemas.microsoft.com/office/drawing/2014/main" id="{34F20FAE-4424-4147-9AA1-BD01E316B5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9" name="Line 2158">
                <a:extLst>
                  <a:ext uri="{FF2B5EF4-FFF2-40B4-BE49-F238E27FC236}">
                    <a16:creationId xmlns:a16="http://schemas.microsoft.com/office/drawing/2014/main" id="{AC589BBE-0DEA-48A8-8767-BE8458C02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0" name="Rectangle 2159">
                <a:extLst>
                  <a:ext uri="{FF2B5EF4-FFF2-40B4-BE49-F238E27FC236}">
                    <a16:creationId xmlns:a16="http://schemas.microsoft.com/office/drawing/2014/main" id="{1AA64737-6F13-40AA-999A-618A44B86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1" name="Line 2160">
                <a:extLst>
                  <a:ext uri="{FF2B5EF4-FFF2-40B4-BE49-F238E27FC236}">
                    <a16:creationId xmlns:a16="http://schemas.microsoft.com/office/drawing/2014/main" id="{6A114EDF-A2F7-487D-B49B-6C2964D559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2" name="Rectangle 2161">
                <a:extLst>
                  <a:ext uri="{FF2B5EF4-FFF2-40B4-BE49-F238E27FC236}">
                    <a16:creationId xmlns:a16="http://schemas.microsoft.com/office/drawing/2014/main" id="{123B78B9-6C56-48D6-8CFD-55F2BB3545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3" name="Line 2162">
                <a:extLst>
                  <a:ext uri="{FF2B5EF4-FFF2-40B4-BE49-F238E27FC236}">
                    <a16:creationId xmlns:a16="http://schemas.microsoft.com/office/drawing/2014/main" id="{916AC183-FD03-46F3-AC39-656E3093E2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4" name="Rectangle 2163">
                <a:extLst>
                  <a:ext uri="{FF2B5EF4-FFF2-40B4-BE49-F238E27FC236}">
                    <a16:creationId xmlns:a16="http://schemas.microsoft.com/office/drawing/2014/main" id="{445E8743-1F80-4DC6-9E81-E8820AAFCC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5" name="Line 2164">
                <a:extLst>
                  <a:ext uri="{FF2B5EF4-FFF2-40B4-BE49-F238E27FC236}">
                    <a16:creationId xmlns:a16="http://schemas.microsoft.com/office/drawing/2014/main" id="{D513F229-F0D3-4515-AE67-374101A702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6" name="Rectangle 2165">
                <a:extLst>
                  <a:ext uri="{FF2B5EF4-FFF2-40B4-BE49-F238E27FC236}">
                    <a16:creationId xmlns:a16="http://schemas.microsoft.com/office/drawing/2014/main" id="{24761060-38AC-4C86-A854-CB728A7115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7" name="Line 2166">
                <a:extLst>
                  <a:ext uri="{FF2B5EF4-FFF2-40B4-BE49-F238E27FC236}">
                    <a16:creationId xmlns:a16="http://schemas.microsoft.com/office/drawing/2014/main" id="{0C3E150D-7479-4D54-B4AF-58E45F5A38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8" name="Rectangle 2167">
                <a:extLst>
                  <a:ext uri="{FF2B5EF4-FFF2-40B4-BE49-F238E27FC236}">
                    <a16:creationId xmlns:a16="http://schemas.microsoft.com/office/drawing/2014/main" id="{7DA3743A-3F6C-4284-8AFD-2BA4D07EB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69" name="Line 2168">
                <a:extLst>
                  <a:ext uri="{FF2B5EF4-FFF2-40B4-BE49-F238E27FC236}">
                    <a16:creationId xmlns:a16="http://schemas.microsoft.com/office/drawing/2014/main" id="{7627C2C7-06F5-459E-855B-3EA9084653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0" name="Rectangle 2169">
                <a:extLst>
                  <a:ext uri="{FF2B5EF4-FFF2-40B4-BE49-F238E27FC236}">
                    <a16:creationId xmlns:a16="http://schemas.microsoft.com/office/drawing/2014/main" id="{7BED5626-24D1-4844-AA18-9AA1CF4F53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1" name="Line 2170">
                <a:extLst>
                  <a:ext uri="{FF2B5EF4-FFF2-40B4-BE49-F238E27FC236}">
                    <a16:creationId xmlns:a16="http://schemas.microsoft.com/office/drawing/2014/main" id="{CB64E2C9-C6D9-4FC6-96A4-3950735EE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2" name="Rectangle 2171">
                <a:extLst>
                  <a:ext uri="{FF2B5EF4-FFF2-40B4-BE49-F238E27FC236}">
                    <a16:creationId xmlns:a16="http://schemas.microsoft.com/office/drawing/2014/main" id="{FEB754DF-2878-40B3-B28B-2120C60609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3" name="Line 2172">
                <a:extLst>
                  <a:ext uri="{FF2B5EF4-FFF2-40B4-BE49-F238E27FC236}">
                    <a16:creationId xmlns:a16="http://schemas.microsoft.com/office/drawing/2014/main" id="{8AE9720D-1B4D-4373-94D5-EEAFBEDD93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4" name="Rectangle 2173">
                <a:extLst>
                  <a:ext uri="{FF2B5EF4-FFF2-40B4-BE49-F238E27FC236}">
                    <a16:creationId xmlns:a16="http://schemas.microsoft.com/office/drawing/2014/main" id="{3A8ED03C-5488-4668-9DB8-C20579B07D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5" name="Line 2174">
                <a:extLst>
                  <a:ext uri="{FF2B5EF4-FFF2-40B4-BE49-F238E27FC236}">
                    <a16:creationId xmlns:a16="http://schemas.microsoft.com/office/drawing/2014/main" id="{79497683-14AE-4953-A571-800C94A3AB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6" name="Rectangle 2175">
                <a:extLst>
                  <a:ext uri="{FF2B5EF4-FFF2-40B4-BE49-F238E27FC236}">
                    <a16:creationId xmlns:a16="http://schemas.microsoft.com/office/drawing/2014/main" id="{11C1887D-15BC-4DE4-A59B-21951CBAB1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7" name="Line 2176">
                <a:extLst>
                  <a:ext uri="{FF2B5EF4-FFF2-40B4-BE49-F238E27FC236}">
                    <a16:creationId xmlns:a16="http://schemas.microsoft.com/office/drawing/2014/main" id="{48FE1F8B-471D-4384-991C-BF3E679245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8" name="Rectangle 2177">
                <a:extLst>
                  <a:ext uri="{FF2B5EF4-FFF2-40B4-BE49-F238E27FC236}">
                    <a16:creationId xmlns:a16="http://schemas.microsoft.com/office/drawing/2014/main" id="{98DF66D1-5454-41A4-9BA1-D582CBC5FA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79" name="Line 2178">
                <a:extLst>
                  <a:ext uri="{FF2B5EF4-FFF2-40B4-BE49-F238E27FC236}">
                    <a16:creationId xmlns:a16="http://schemas.microsoft.com/office/drawing/2014/main" id="{5EC97D80-8E39-4133-A024-31833E5172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0" name="Rectangle 2179">
                <a:extLst>
                  <a:ext uri="{FF2B5EF4-FFF2-40B4-BE49-F238E27FC236}">
                    <a16:creationId xmlns:a16="http://schemas.microsoft.com/office/drawing/2014/main" id="{47C1C864-3611-4F5A-B09D-F056D4FBB0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1" name="Line 2180">
                <a:extLst>
                  <a:ext uri="{FF2B5EF4-FFF2-40B4-BE49-F238E27FC236}">
                    <a16:creationId xmlns:a16="http://schemas.microsoft.com/office/drawing/2014/main" id="{2020943B-A39C-4C5E-86A6-27A06A04E7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2" name="Rectangle 2181">
                <a:extLst>
                  <a:ext uri="{FF2B5EF4-FFF2-40B4-BE49-F238E27FC236}">
                    <a16:creationId xmlns:a16="http://schemas.microsoft.com/office/drawing/2014/main" id="{6926D7D5-9789-41FB-900B-A53AADE547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3" name="Line 2182">
                <a:extLst>
                  <a:ext uri="{FF2B5EF4-FFF2-40B4-BE49-F238E27FC236}">
                    <a16:creationId xmlns:a16="http://schemas.microsoft.com/office/drawing/2014/main" id="{FFC1CDC2-13CC-4CC4-8320-CA3DB08692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4" name="Rectangle 2183">
                <a:extLst>
                  <a:ext uri="{FF2B5EF4-FFF2-40B4-BE49-F238E27FC236}">
                    <a16:creationId xmlns:a16="http://schemas.microsoft.com/office/drawing/2014/main" id="{C8A678D4-C9DA-4094-8594-2FB40C26FE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5" name="Line 2184">
                <a:extLst>
                  <a:ext uri="{FF2B5EF4-FFF2-40B4-BE49-F238E27FC236}">
                    <a16:creationId xmlns:a16="http://schemas.microsoft.com/office/drawing/2014/main" id="{B740BFC6-3536-4DEF-998D-A93920564A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6" name="Rectangle 2185">
                <a:extLst>
                  <a:ext uri="{FF2B5EF4-FFF2-40B4-BE49-F238E27FC236}">
                    <a16:creationId xmlns:a16="http://schemas.microsoft.com/office/drawing/2014/main" id="{E6A244A8-45DD-40AE-9B20-2AC1A2BCC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7" name="Line 2186">
                <a:extLst>
                  <a:ext uri="{FF2B5EF4-FFF2-40B4-BE49-F238E27FC236}">
                    <a16:creationId xmlns:a16="http://schemas.microsoft.com/office/drawing/2014/main" id="{30318653-1BB6-4C6A-AB10-DA89517A5B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8" name="Rectangle 2187">
                <a:extLst>
                  <a:ext uri="{FF2B5EF4-FFF2-40B4-BE49-F238E27FC236}">
                    <a16:creationId xmlns:a16="http://schemas.microsoft.com/office/drawing/2014/main" id="{A41D3358-BDC0-4619-97CE-E9ED8973F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89" name="Line 2188">
                <a:extLst>
                  <a:ext uri="{FF2B5EF4-FFF2-40B4-BE49-F238E27FC236}">
                    <a16:creationId xmlns:a16="http://schemas.microsoft.com/office/drawing/2014/main" id="{0D85744E-80FA-44AD-B966-235057254D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0" name="Rectangle 2189">
                <a:extLst>
                  <a:ext uri="{FF2B5EF4-FFF2-40B4-BE49-F238E27FC236}">
                    <a16:creationId xmlns:a16="http://schemas.microsoft.com/office/drawing/2014/main" id="{9541D656-2C48-4E5A-85A7-1B330211CB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1" name="Line 2190">
                <a:extLst>
                  <a:ext uri="{FF2B5EF4-FFF2-40B4-BE49-F238E27FC236}">
                    <a16:creationId xmlns:a16="http://schemas.microsoft.com/office/drawing/2014/main" id="{3EAF77B2-F2B9-4D62-A454-5457ED8906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2" name="Rectangle 2191">
                <a:extLst>
                  <a:ext uri="{FF2B5EF4-FFF2-40B4-BE49-F238E27FC236}">
                    <a16:creationId xmlns:a16="http://schemas.microsoft.com/office/drawing/2014/main" id="{F3160C19-029A-4377-9961-FD7454CD40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3" name="Line 2192">
                <a:extLst>
                  <a:ext uri="{FF2B5EF4-FFF2-40B4-BE49-F238E27FC236}">
                    <a16:creationId xmlns:a16="http://schemas.microsoft.com/office/drawing/2014/main" id="{32A9F3F5-E423-4FCD-B3AC-88E1D9C78B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4" name="Rectangle 2193">
                <a:extLst>
                  <a:ext uri="{FF2B5EF4-FFF2-40B4-BE49-F238E27FC236}">
                    <a16:creationId xmlns:a16="http://schemas.microsoft.com/office/drawing/2014/main" id="{C411DB4A-C8D6-4711-B2CE-F701DF5559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5" name="Line 2194">
                <a:extLst>
                  <a:ext uri="{FF2B5EF4-FFF2-40B4-BE49-F238E27FC236}">
                    <a16:creationId xmlns:a16="http://schemas.microsoft.com/office/drawing/2014/main" id="{630B2773-02A0-47EB-A930-9149549ECE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6" name="Rectangle 2195">
                <a:extLst>
                  <a:ext uri="{FF2B5EF4-FFF2-40B4-BE49-F238E27FC236}">
                    <a16:creationId xmlns:a16="http://schemas.microsoft.com/office/drawing/2014/main" id="{9C92C1F4-6383-4E73-9E88-4B8DEF64BC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7" name="Line 2196">
                <a:extLst>
                  <a:ext uri="{FF2B5EF4-FFF2-40B4-BE49-F238E27FC236}">
                    <a16:creationId xmlns:a16="http://schemas.microsoft.com/office/drawing/2014/main" id="{CCC21F26-8495-4E5D-91B1-7602B1E954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8" name="Rectangle 2197">
                <a:extLst>
                  <a:ext uri="{FF2B5EF4-FFF2-40B4-BE49-F238E27FC236}">
                    <a16:creationId xmlns:a16="http://schemas.microsoft.com/office/drawing/2014/main" id="{0CAD9224-4820-4BD3-A015-FAAEFB80A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99" name="Line 2198">
                <a:extLst>
                  <a:ext uri="{FF2B5EF4-FFF2-40B4-BE49-F238E27FC236}">
                    <a16:creationId xmlns:a16="http://schemas.microsoft.com/office/drawing/2014/main" id="{E6E69F14-A97C-4D4F-A44A-E755D5B377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0" name="Rectangle 2199">
                <a:extLst>
                  <a:ext uri="{FF2B5EF4-FFF2-40B4-BE49-F238E27FC236}">
                    <a16:creationId xmlns:a16="http://schemas.microsoft.com/office/drawing/2014/main" id="{CA76331E-729D-402F-9CEC-6E26F35ACD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1" name="Line 2200">
                <a:extLst>
                  <a:ext uri="{FF2B5EF4-FFF2-40B4-BE49-F238E27FC236}">
                    <a16:creationId xmlns:a16="http://schemas.microsoft.com/office/drawing/2014/main" id="{9F8E119A-70BF-4E4A-A9EE-C22AB75D38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2" name="Rectangle 2201">
                <a:extLst>
                  <a:ext uri="{FF2B5EF4-FFF2-40B4-BE49-F238E27FC236}">
                    <a16:creationId xmlns:a16="http://schemas.microsoft.com/office/drawing/2014/main" id="{7E318B37-6E05-4C9C-8FAE-F9F0A09656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3" name="Line 2202">
                <a:extLst>
                  <a:ext uri="{FF2B5EF4-FFF2-40B4-BE49-F238E27FC236}">
                    <a16:creationId xmlns:a16="http://schemas.microsoft.com/office/drawing/2014/main" id="{980F5FA8-BAC5-4572-B807-3E6A57E5EE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4" name="Rectangle 2203">
                <a:extLst>
                  <a:ext uri="{FF2B5EF4-FFF2-40B4-BE49-F238E27FC236}">
                    <a16:creationId xmlns:a16="http://schemas.microsoft.com/office/drawing/2014/main" id="{88F3E970-A21F-4B3C-A8C6-B0598F4C2B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5" name="Line 2204">
                <a:extLst>
                  <a:ext uri="{FF2B5EF4-FFF2-40B4-BE49-F238E27FC236}">
                    <a16:creationId xmlns:a16="http://schemas.microsoft.com/office/drawing/2014/main" id="{B04998A8-B246-4553-BD0A-6CB4A26170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47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6" name="Rectangle 2205">
                <a:extLst>
                  <a:ext uri="{FF2B5EF4-FFF2-40B4-BE49-F238E27FC236}">
                    <a16:creationId xmlns:a16="http://schemas.microsoft.com/office/drawing/2014/main" id="{255C652E-F4B4-46DF-A644-F26A83C0C0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47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7" name="Line 2206">
                <a:extLst>
                  <a:ext uri="{FF2B5EF4-FFF2-40B4-BE49-F238E27FC236}">
                    <a16:creationId xmlns:a16="http://schemas.microsoft.com/office/drawing/2014/main" id="{23DE45DF-4A11-4E19-9FCA-D21FE52F0B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50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8" name="Rectangle 2207">
                <a:extLst>
                  <a:ext uri="{FF2B5EF4-FFF2-40B4-BE49-F238E27FC236}">
                    <a16:creationId xmlns:a16="http://schemas.microsoft.com/office/drawing/2014/main" id="{76387686-5B29-461C-9D53-C609CD9D69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50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09" name="Line 2208">
                <a:extLst>
                  <a:ext uri="{FF2B5EF4-FFF2-40B4-BE49-F238E27FC236}">
                    <a16:creationId xmlns:a16="http://schemas.microsoft.com/office/drawing/2014/main" id="{59254718-1054-400C-9BCB-86F39AD95B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53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0" name="Rectangle 2209">
                <a:extLst>
                  <a:ext uri="{FF2B5EF4-FFF2-40B4-BE49-F238E27FC236}">
                    <a16:creationId xmlns:a16="http://schemas.microsoft.com/office/drawing/2014/main" id="{95B1D843-942B-4509-8D7E-2A938BBF66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53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1" name="Line 2210">
                <a:extLst>
                  <a:ext uri="{FF2B5EF4-FFF2-40B4-BE49-F238E27FC236}">
                    <a16:creationId xmlns:a16="http://schemas.microsoft.com/office/drawing/2014/main" id="{06FA3C62-AA09-4367-9FBF-2F24FEE7FA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56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2" name="Rectangle 2211">
                <a:extLst>
                  <a:ext uri="{FF2B5EF4-FFF2-40B4-BE49-F238E27FC236}">
                    <a16:creationId xmlns:a16="http://schemas.microsoft.com/office/drawing/2014/main" id="{1399C343-8DD6-4301-8A55-CEC962F53E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56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3" name="Line 2212">
                <a:extLst>
                  <a:ext uri="{FF2B5EF4-FFF2-40B4-BE49-F238E27FC236}">
                    <a16:creationId xmlns:a16="http://schemas.microsoft.com/office/drawing/2014/main" id="{DFF0E77E-4495-4B13-A0B4-D8E009ECE0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59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4" name="Rectangle 2213">
                <a:extLst>
                  <a:ext uri="{FF2B5EF4-FFF2-40B4-BE49-F238E27FC236}">
                    <a16:creationId xmlns:a16="http://schemas.microsoft.com/office/drawing/2014/main" id="{956FC60D-E611-4847-8091-D43336911B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59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5" name="Line 2214">
                <a:extLst>
                  <a:ext uri="{FF2B5EF4-FFF2-40B4-BE49-F238E27FC236}">
                    <a16:creationId xmlns:a16="http://schemas.microsoft.com/office/drawing/2014/main" id="{88E4C4BE-174A-4729-A4CD-71DCC69C80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6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6" name="Rectangle 2215">
                <a:extLst>
                  <a:ext uri="{FF2B5EF4-FFF2-40B4-BE49-F238E27FC236}">
                    <a16:creationId xmlns:a16="http://schemas.microsoft.com/office/drawing/2014/main" id="{808A83A2-4DFA-4A4A-9465-A609A66C48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6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7" name="Line 2216">
                <a:extLst>
                  <a:ext uri="{FF2B5EF4-FFF2-40B4-BE49-F238E27FC236}">
                    <a16:creationId xmlns:a16="http://schemas.microsoft.com/office/drawing/2014/main" id="{1748BF31-646B-4F8F-9A1E-3532C54CC6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65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8" name="Rectangle 2217">
                <a:extLst>
                  <a:ext uri="{FF2B5EF4-FFF2-40B4-BE49-F238E27FC236}">
                    <a16:creationId xmlns:a16="http://schemas.microsoft.com/office/drawing/2014/main" id="{212728BF-01A7-4867-BB1B-878A4BDEFE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65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19" name="Line 2218">
                <a:extLst>
                  <a:ext uri="{FF2B5EF4-FFF2-40B4-BE49-F238E27FC236}">
                    <a16:creationId xmlns:a16="http://schemas.microsoft.com/office/drawing/2014/main" id="{6FC660F1-D8A6-41F4-A009-A49AACBF49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688"/>
                <a:ext cx="0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0" name="Rectangle 2219">
                <a:extLst>
                  <a:ext uri="{FF2B5EF4-FFF2-40B4-BE49-F238E27FC236}">
                    <a16:creationId xmlns:a16="http://schemas.microsoft.com/office/drawing/2014/main" id="{2E5D94C9-5BBF-4FBC-AA7F-17F1582DEE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688"/>
                <a:ext cx="8" cy="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21" name="Line 2220">
                <a:extLst>
                  <a:ext uri="{FF2B5EF4-FFF2-40B4-BE49-F238E27FC236}">
                    <a16:creationId xmlns:a16="http://schemas.microsoft.com/office/drawing/2014/main" id="{45A3FD15-0BED-4F28-B0CD-0AC9ED2C8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" name="Group 2422">
              <a:extLst>
                <a:ext uri="{FF2B5EF4-FFF2-40B4-BE49-F238E27FC236}">
                  <a16:creationId xmlns:a16="http://schemas.microsoft.com/office/drawing/2014/main" id="{AA5F6FAF-401F-4FA5-83E7-32E7746E78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4887913"/>
              <a:ext cx="3937000" cy="350837"/>
              <a:chOff x="1448" y="2697"/>
              <a:chExt cx="2480" cy="221"/>
            </a:xfrm>
          </p:grpSpPr>
          <p:sp>
            <p:nvSpPr>
              <p:cNvPr id="1422" name="Rectangle 2222">
                <a:extLst>
                  <a:ext uri="{FF2B5EF4-FFF2-40B4-BE49-F238E27FC236}">
                    <a16:creationId xmlns:a16="http://schemas.microsoft.com/office/drawing/2014/main" id="{A608C664-82B4-4A0F-B330-B3558D153D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3" name="Line 2223">
                <a:extLst>
                  <a:ext uri="{FF2B5EF4-FFF2-40B4-BE49-F238E27FC236}">
                    <a16:creationId xmlns:a16="http://schemas.microsoft.com/office/drawing/2014/main" id="{AF41497A-3A15-4688-8098-01A2B366C0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4" name="Rectangle 2224">
                <a:extLst>
                  <a:ext uri="{FF2B5EF4-FFF2-40B4-BE49-F238E27FC236}">
                    <a16:creationId xmlns:a16="http://schemas.microsoft.com/office/drawing/2014/main" id="{B0A47E8E-D951-4A16-B1E7-418CAECF60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5" name="Line 2225">
                <a:extLst>
                  <a:ext uri="{FF2B5EF4-FFF2-40B4-BE49-F238E27FC236}">
                    <a16:creationId xmlns:a16="http://schemas.microsoft.com/office/drawing/2014/main" id="{542CA8DA-8D4A-4F6D-87C6-243AE77C05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6" name="Rectangle 2226">
                <a:extLst>
                  <a:ext uri="{FF2B5EF4-FFF2-40B4-BE49-F238E27FC236}">
                    <a16:creationId xmlns:a16="http://schemas.microsoft.com/office/drawing/2014/main" id="{15CD5066-8B07-4BA8-A944-BAD779B8D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7" name="Line 2227">
                <a:extLst>
                  <a:ext uri="{FF2B5EF4-FFF2-40B4-BE49-F238E27FC236}">
                    <a16:creationId xmlns:a16="http://schemas.microsoft.com/office/drawing/2014/main" id="{189C08D8-5E94-4F47-BD5F-0D64BDE1B3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8" name="Rectangle 2228">
                <a:extLst>
                  <a:ext uri="{FF2B5EF4-FFF2-40B4-BE49-F238E27FC236}">
                    <a16:creationId xmlns:a16="http://schemas.microsoft.com/office/drawing/2014/main" id="{BED80D22-076D-4E9C-9DA3-4CD69DD5DF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9" name="Line 2229">
                <a:extLst>
                  <a:ext uri="{FF2B5EF4-FFF2-40B4-BE49-F238E27FC236}">
                    <a16:creationId xmlns:a16="http://schemas.microsoft.com/office/drawing/2014/main" id="{AC0822B2-E12B-4EB6-A3A5-DE5314166D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0" name="Rectangle 2230">
                <a:extLst>
                  <a:ext uri="{FF2B5EF4-FFF2-40B4-BE49-F238E27FC236}">
                    <a16:creationId xmlns:a16="http://schemas.microsoft.com/office/drawing/2014/main" id="{DFC86881-13F4-49BA-9B89-A663E9BCD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1" name="Line 2231">
                <a:extLst>
                  <a:ext uri="{FF2B5EF4-FFF2-40B4-BE49-F238E27FC236}">
                    <a16:creationId xmlns:a16="http://schemas.microsoft.com/office/drawing/2014/main" id="{7E8D5F8C-3F2B-469A-BBC6-1BA2EB021A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2" name="Rectangle 2232">
                <a:extLst>
                  <a:ext uri="{FF2B5EF4-FFF2-40B4-BE49-F238E27FC236}">
                    <a16:creationId xmlns:a16="http://schemas.microsoft.com/office/drawing/2014/main" id="{8E73EFC1-8F35-4DA0-8A6F-DFCE1ECEFB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3" name="Line 2233">
                <a:extLst>
                  <a:ext uri="{FF2B5EF4-FFF2-40B4-BE49-F238E27FC236}">
                    <a16:creationId xmlns:a16="http://schemas.microsoft.com/office/drawing/2014/main" id="{36358FB7-7FA8-42B9-ACC1-E02AEB63D8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4" name="Rectangle 2234">
                <a:extLst>
                  <a:ext uri="{FF2B5EF4-FFF2-40B4-BE49-F238E27FC236}">
                    <a16:creationId xmlns:a16="http://schemas.microsoft.com/office/drawing/2014/main" id="{E6DB54D4-E3B7-4F23-AF5B-288E55917B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5" name="Line 2235">
                <a:extLst>
                  <a:ext uri="{FF2B5EF4-FFF2-40B4-BE49-F238E27FC236}">
                    <a16:creationId xmlns:a16="http://schemas.microsoft.com/office/drawing/2014/main" id="{7B964938-4F54-45BC-AFF6-686585079B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6" name="Rectangle 2236">
                <a:extLst>
                  <a:ext uri="{FF2B5EF4-FFF2-40B4-BE49-F238E27FC236}">
                    <a16:creationId xmlns:a16="http://schemas.microsoft.com/office/drawing/2014/main" id="{964E80F9-7D6B-4E0C-803A-8348127510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7" name="Line 2237">
                <a:extLst>
                  <a:ext uri="{FF2B5EF4-FFF2-40B4-BE49-F238E27FC236}">
                    <a16:creationId xmlns:a16="http://schemas.microsoft.com/office/drawing/2014/main" id="{64F750B6-B586-4B61-817A-7CB3E23E29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8" name="Rectangle 2238">
                <a:extLst>
                  <a:ext uri="{FF2B5EF4-FFF2-40B4-BE49-F238E27FC236}">
                    <a16:creationId xmlns:a16="http://schemas.microsoft.com/office/drawing/2014/main" id="{EAB67E5F-4A99-4820-8A8B-BB9DF33FC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9" name="Line 2239">
                <a:extLst>
                  <a:ext uri="{FF2B5EF4-FFF2-40B4-BE49-F238E27FC236}">
                    <a16:creationId xmlns:a16="http://schemas.microsoft.com/office/drawing/2014/main" id="{6D9FB69D-57DB-4E74-86EE-D49A337E85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0" name="Rectangle 2240">
                <a:extLst>
                  <a:ext uri="{FF2B5EF4-FFF2-40B4-BE49-F238E27FC236}">
                    <a16:creationId xmlns:a16="http://schemas.microsoft.com/office/drawing/2014/main" id="{13F81A85-A562-4CAF-9792-EB4FD510F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1" name="Line 2241">
                <a:extLst>
                  <a:ext uri="{FF2B5EF4-FFF2-40B4-BE49-F238E27FC236}">
                    <a16:creationId xmlns:a16="http://schemas.microsoft.com/office/drawing/2014/main" id="{9174DF0C-B0A4-465E-9880-3613F77A1F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2" name="Rectangle 2242">
                <a:extLst>
                  <a:ext uri="{FF2B5EF4-FFF2-40B4-BE49-F238E27FC236}">
                    <a16:creationId xmlns:a16="http://schemas.microsoft.com/office/drawing/2014/main" id="{782C18D0-4E5C-4A7D-8BE2-362BC32C32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3" name="Line 2243">
                <a:extLst>
                  <a:ext uri="{FF2B5EF4-FFF2-40B4-BE49-F238E27FC236}">
                    <a16:creationId xmlns:a16="http://schemas.microsoft.com/office/drawing/2014/main" id="{493726F9-972F-457C-B841-55244DDC74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4" name="Rectangle 2244">
                <a:extLst>
                  <a:ext uri="{FF2B5EF4-FFF2-40B4-BE49-F238E27FC236}">
                    <a16:creationId xmlns:a16="http://schemas.microsoft.com/office/drawing/2014/main" id="{894215DF-83E6-4838-849A-B625521C46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5" name="Line 2245">
                <a:extLst>
                  <a:ext uri="{FF2B5EF4-FFF2-40B4-BE49-F238E27FC236}">
                    <a16:creationId xmlns:a16="http://schemas.microsoft.com/office/drawing/2014/main" id="{B5719AEB-0ABE-406A-9F4E-456D439269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6" name="Rectangle 2246">
                <a:extLst>
                  <a:ext uri="{FF2B5EF4-FFF2-40B4-BE49-F238E27FC236}">
                    <a16:creationId xmlns:a16="http://schemas.microsoft.com/office/drawing/2014/main" id="{F53DEEB7-8BF1-49C0-A647-57DFAFCFC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7" name="Line 2247">
                <a:extLst>
                  <a:ext uri="{FF2B5EF4-FFF2-40B4-BE49-F238E27FC236}">
                    <a16:creationId xmlns:a16="http://schemas.microsoft.com/office/drawing/2014/main" id="{6D478F84-C6B8-446B-BB87-6EBA1F1FAF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8" name="Rectangle 2248">
                <a:extLst>
                  <a:ext uri="{FF2B5EF4-FFF2-40B4-BE49-F238E27FC236}">
                    <a16:creationId xmlns:a16="http://schemas.microsoft.com/office/drawing/2014/main" id="{53DA15BB-290A-4E44-8C40-3842CBD09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9" name="Line 2249">
                <a:extLst>
                  <a:ext uri="{FF2B5EF4-FFF2-40B4-BE49-F238E27FC236}">
                    <a16:creationId xmlns:a16="http://schemas.microsoft.com/office/drawing/2014/main" id="{76B0E53E-A1B7-49FF-8284-AE1256D832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0" name="Rectangle 2250">
                <a:extLst>
                  <a:ext uri="{FF2B5EF4-FFF2-40B4-BE49-F238E27FC236}">
                    <a16:creationId xmlns:a16="http://schemas.microsoft.com/office/drawing/2014/main" id="{34870C78-E1F0-4AE8-AF55-FD9C1AA5C0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1" name="Line 2251">
                <a:extLst>
                  <a:ext uri="{FF2B5EF4-FFF2-40B4-BE49-F238E27FC236}">
                    <a16:creationId xmlns:a16="http://schemas.microsoft.com/office/drawing/2014/main" id="{687EE7B2-0A16-4669-8730-C5FFBD59B4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2" name="Rectangle 2252">
                <a:extLst>
                  <a:ext uri="{FF2B5EF4-FFF2-40B4-BE49-F238E27FC236}">
                    <a16:creationId xmlns:a16="http://schemas.microsoft.com/office/drawing/2014/main" id="{33116542-78C3-4893-BD5E-D76DEAE87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3" name="Line 2253">
                <a:extLst>
                  <a:ext uri="{FF2B5EF4-FFF2-40B4-BE49-F238E27FC236}">
                    <a16:creationId xmlns:a16="http://schemas.microsoft.com/office/drawing/2014/main" id="{C5A8F924-46E5-4B6C-B6D0-0C763F3307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4" name="Rectangle 2254">
                <a:extLst>
                  <a:ext uri="{FF2B5EF4-FFF2-40B4-BE49-F238E27FC236}">
                    <a16:creationId xmlns:a16="http://schemas.microsoft.com/office/drawing/2014/main" id="{48D54120-8F12-4D51-AB24-D5537B0A44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5" name="Line 2255">
                <a:extLst>
                  <a:ext uri="{FF2B5EF4-FFF2-40B4-BE49-F238E27FC236}">
                    <a16:creationId xmlns:a16="http://schemas.microsoft.com/office/drawing/2014/main" id="{E60BF205-1E3D-43D5-B9F1-32A99C731D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6" name="Rectangle 2256">
                <a:extLst>
                  <a:ext uri="{FF2B5EF4-FFF2-40B4-BE49-F238E27FC236}">
                    <a16:creationId xmlns:a16="http://schemas.microsoft.com/office/drawing/2014/main" id="{47DA0091-2CBD-4503-B54C-0CAD7FFDA6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7" name="Line 2257">
                <a:extLst>
                  <a:ext uri="{FF2B5EF4-FFF2-40B4-BE49-F238E27FC236}">
                    <a16:creationId xmlns:a16="http://schemas.microsoft.com/office/drawing/2014/main" id="{1CDD2E0D-151D-4BD4-9646-810336925E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8" name="Rectangle 2258">
                <a:extLst>
                  <a:ext uri="{FF2B5EF4-FFF2-40B4-BE49-F238E27FC236}">
                    <a16:creationId xmlns:a16="http://schemas.microsoft.com/office/drawing/2014/main" id="{078F4EC8-E732-4B6D-B1D4-93F19E20F7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59" name="Line 2259">
                <a:extLst>
                  <a:ext uri="{FF2B5EF4-FFF2-40B4-BE49-F238E27FC236}">
                    <a16:creationId xmlns:a16="http://schemas.microsoft.com/office/drawing/2014/main" id="{61629A3D-1085-49A4-AA9E-C2D54323A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0" name="Rectangle 2260">
                <a:extLst>
                  <a:ext uri="{FF2B5EF4-FFF2-40B4-BE49-F238E27FC236}">
                    <a16:creationId xmlns:a16="http://schemas.microsoft.com/office/drawing/2014/main" id="{0AEC7D0A-D9C9-4BC9-9670-9B536C532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1" name="Line 2261">
                <a:extLst>
                  <a:ext uri="{FF2B5EF4-FFF2-40B4-BE49-F238E27FC236}">
                    <a16:creationId xmlns:a16="http://schemas.microsoft.com/office/drawing/2014/main" id="{CDBE37D0-3B5D-4EE2-9C55-DAE79B32DF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2" name="Rectangle 2262">
                <a:extLst>
                  <a:ext uri="{FF2B5EF4-FFF2-40B4-BE49-F238E27FC236}">
                    <a16:creationId xmlns:a16="http://schemas.microsoft.com/office/drawing/2014/main" id="{72FE98A1-6496-4BA3-A407-458EF98DE3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3" name="Line 2263">
                <a:extLst>
                  <a:ext uri="{FF2B5EF4-FFF2-40B4-BE49-F238E27FC236}">
                    <a16:creationId xmlns:a16="http://schemas.microsoft.com/office/drawing/2014/main" id="{D5C7D1CF-5032-466D-9D19-8ED0F057F3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4" name="Rectangle 2264">
                <a:extLst>
                  <a:ext uri="{FF2B5EF4-FFF2-40B4-BE49-F238E27FC236}">
                    <a16:creationId xmlns:a16="http://schemas.microsoft.com/office/drawing/2014/main" id="{F3395C89-A205-42A3-BB24-EBB564C864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5" name="Line 2265">
                <a:extLst>
                  <a:ext uri="{FF2B5EF4-FFF2-40B4-BE49-F238E27FC236}">
                    <a16:creationId xmlns:a16="http://schemas.microsoft.com/office/drawing/2014/main" id="{D429DE0D-901D-4ED3-A02A-3E7EA34B12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6" name="Rectangle 2266">
                <a:extLst>
                  <a:ext uri="{FF2B5EF4-FFF2-40B4-BE49-F238E27FC236}">
                    <a16:creationId xmlns:a16="http://schemas.microsoft.com/office/drawing/2014/main" id="{3ECF3A8C-AE4A-46BC-8087-4EA13AD712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7" name="Line 2267">
                <a:extLst>
                  <a:ext uri="{FF2B5EF4-FFF2-40B4-BE49-F238E27FC236}">
                    <a16:creationId xmlns:a16="http://schemas.microsoft.com/office/drawing/2014/main" id="{265F2E53-0360-4163-ADF9-F4BF3DC726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8" name="Rectangle 2268">
                <a:extLst>
                  <a:ext uri="{FF2B5EF4-FFF2-40B4-BE49-F238E27FC236}">
                    <a16:creationId xmlns:a16="http://schemas.microsoft.com/office/drawing/2014/main" id="{F5E8ED91-BB5D-47D8-A5A9-9BB0914579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69" name="Line 2269">
                <a:extLst>
                  <a:ext uri="{FF2B5EF4-FFF2-40B4-BE49-F238E27FC236}">
                    <a16:creationId xmlns:a16="http://schemas.microsoft.com/office/drawing/2014/main" id="{2990DB55-6CD8-4940-ABC6-07412C0A0A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0" name="Rectangle 2270">
                <a:extLst>
                  <a:ext uri="{FF2B5EF4-FFF2-40B4-BE49-F238E27FC236}">
                    <a16:creationId xmlns:a16="http://schemas.microsoft.com/office/drawing/2014/main" id="{021AB863-AB19-4FF1-976B-AC9D61E892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1" name="Line 2271">
                <a:extLst>
                  <a:ext uri="{FF2B5EF4-FFF2-40B4-BE49-F238E27FC236}">
                    <a16:creationId xmlns:a16="http://schemas.microsoft.com/office/drawing/2014/main" id="{52809834-3FE5-43D2-9D56-C2A02603C6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2" name="Rectangle 2272">
                <a:extLst>
                  <a:ext uri="{FF2B5EF4-FFF2-40B4-BE49-F238E27FC236}">
                    <a16:creationId xmlns:a16="http://schemas.microsoft.com/office/drawing/2014/main" id="{B8EF581D-767F-48B7-9E64-CA9B67CEE1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3" name="Line 2273">
                <a:extLst>
                  <a:ext uri="{FF2B5EF4-FFF2-40B4-BE49-F238E27FC236}">
                    <a16:creationId xmlns:a16="http://schemas.microsoft.com/office/drawing/2014/main" id="{D73B1657-54FC-45A2-8D29-79E9D8132C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4" name="Rectangle 2274">
                <a:extLst>
                  <a:ext uri="{FF2B5EF4-FFF2-40B4-BE49-F238E27FC236}">
                    <a16:creationId xmlns:a16="http://schemas.microsoft.com/office/drawing/2014/main" id="{B2362FE7-65C7-43FC-A0E7-5005566340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5" name="Line 2275">
                <a:extLst>
                  <a:ext uri="{FF2B5EF4-FFF2-40B4-BE49-F238E27FC236}">
                    <a16:creationId xmlns:a16="http://schemas.microsoft.com/office/drawing/2014/main" id="{4D27AC3D-7247-4A39-B8E5-955A40C436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6" name="Rectangle 2276">
                <a:extLst>
                  <a:ext uri="{FF2B5EF4-FFF2-40B4-BE49-F238E27FC236}">
                    <a16:creationId xmlns:a16="http://schemas.microsoft.com/office/drawing/2014/main" id="{5DA40B9D-B248-4018-8655-179AC9ACD1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7" name="Line 2277">
                <a:extLst>
                  <a:ext uri="{FF2B5EF4-FFF2-40B4-BE49-F238E27FC236}">
                    <a16:creationId xmlns:a16="http://schemas.microsoft.com/office/drawing/2014/main" id="{E2588E15-5B25-4103-827A-4A31F502A1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8" name="Rectangle 2278">
                <a:extLst>
                  <a:ext uri="{FF2B5EF4-FFF2-40B4-BE49-F238E27FC236}">
                    <a16:creationId xmlns:a16="http://schemas.microsoft.com/office/drawing/2014/main" id="{036ADB44-77C0-41D7-A241-2D4DD9666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79" name="Line 2279">
                <a:extLst>
                  <a:ext uri="{FF2B5EF4-FFF2-40B4-BE49-F238E27FC236}">
                    <a16:creationId xmlns:a16="http://schemas.microsoft.com/office/drawing/2014/main" id="{0508A00A-BA6F-4C46-9B9F-88D99E9073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0" name="Rectangle 2280">
                <a:extLst>
                  <a:ext uri="{FF2B5EF4-FFF2-40B4-BE49-F238E27FC236}">
                    <a16:creationId xmlns:a16="http://schemas.microsoft.com/office/drawing/2014/main" id="{FD799944-7FC2-4032-A818-11A9C13F8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1" name="Line 2281">
                <a:extLst>
                  <a:ext uri="{FF2B5EF4-FFF2-40B4-BE49-F238E27FC236}">
                    <a16:creationId xmlns:a16="http://schemas.microsoft.com/office/drawing/2014/main" id="{C23E9847-2965-4981-B0D3-30325084CA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2" name="Rectangle 2282">
                <a:extLst>
                  <a:ext uri="{FF2B5EF4-FFF2-40B4-BE49-F238E27FC236}">
                    <a16:creationId xmlns:a16="http://schemas.microsoft.com/office/drawing/2014/main" id="{62D4E84D-65FA-46DC-B489-0C578C1B2D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3" name="Line 2283">
                <a:extLst>
                  <a:ext uri="{FF2B5EF4-FFF2-40B4-BE49-F238E27FC236}">
                    <a16:creationId xmlns:a16="http://schemas.microsoft.com/office/drawing/2014/main" id="{9CD9652A-8721-4894-893F-06DAED19B7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4" name="Rectangle 2284">
                <a:extLst>
                  <a:ext uri="{FF2B5EF4-FFF2-40B4-BE49-F238E27FC236}">
                    <a16:creationId xmlns:a16="http://schemas.microsoft.com/office/drawing/2014/main" id="{ADC289E5-4509-4D3A-9172-F03B61E94E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5" name="Line 2285">
                <a:extLst>
                  <a:ext uri="{FF2B5EF4-FFF2-40B4-BE49-F238E27FC236}">
                    <a16:creationId xmlns:a16="http://schemas.microsoft.com/office/drawing/2014/main" id="{2292E97C-07FD-4002-A52A-E02AC760A3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6" name="Rectangle 2286">
                <a:extLst>
                  <a:ext uri="{FF2B5EF4-FFF2-40B4-BE49-F238E27FC236}">
                    <a16:creationId xmlns:a16="http://schemas.microsoft.com/office/drawing/2014/main" id="{82493483-2FE4-4551-9EB1-7BC6C65D2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7" name="Line 2287">
                <a:extLst>
                  <a:ext uri="{FF2B5EF4-FFF2-40B4-BE49-F238E27FC236}">
                    <a16:creationId xmlns:a16="http://schemas.microsoft.com/office/drawing/2014/main" id="{D3DDDB7A-FC1E-45FB-8BFC-03D080D2E1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8" name="Rectangle 2288">
                <a:extLst>
                  <a:ext uri="{FF2B5EF4-FFF2-40B4-BE49-F238E27FC236}">
                    <a16:creationId xmlns:a16="http://schemas.microsoft.com/office/drawing/2014/main" id="{BBF445C5-62B6-4DD8-9D2C-D80191E4B7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89" name="Line 2289">
                <a:extLst>
                  <a:ext uri="{FF2B5EF4-FFF2-40B4-BE49-F238E27FC236}">
                    <a16:creationId xmlns:a16="http://schemas.microsoft.com/office/drawing/2014/main" id="{412B3D54-D7CE-4541-85D1-EFCE27ABFD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0" name="Rectangle 2290">
                <a:extLst>
                  <a:ext uri="{FF2B5EF4-FFF2-40B4-BE49-F238E27FC236}">
                    <a16:creationId xmlns:a16="http://schemas.microsoft.com/office/drawing/2014/main" id="{A7D53D1D-CAF6-407C-B443-938FD41418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1" name="Line 2291">
                <a:extLst>
                  <a:ext uri="{FF2B5EF4-FFF2-40B4-BE49-F238E27FC236}">
                    <a16:creationId xmlns:a16="http://schemas.microsoft.com/office/drawing/2014/main" id="{DC59A1C9-AB69-43DC-A5B2-5A754C2ADC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2" name="Rectangle 2292">
                <a:extLst>
                  <a:ext uri="{FF2B5EF4-FFF2-40B4-BE49-F238E27FC236}">
                    <a16:creationId xmlns:a16="http://schemas.microsoft.com/office/drawing/2014/main" id="{3653C1CD-2038-44DB-8896-0CE9FA7436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3" name="Line 2293">
                <a:extLst>
                  <a:ext uri="{FF2B5EF4-FFF2-40B4-BE49-F238E27FC236}">
                    <a16:creationId xmlns:a16="http://schemas.microsoft.com/office/drawing/2014/main" id="{F19EDEAD-6843-48E0-96E5-6461BD6E76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4" name="Rectangle 2294">
                <a:extLst>
                  <a:ext uri="{FF2B5EF4-FFF2-40B4-BE49-F238E27FC236}">
                    <a16:creationId xmlns:a16="http://schemas.microsoft.com/office/drawing/2014/main" id="{5ADE1EBF-53B9-4BE9-9D2E-332BA99B6A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5" name="Line 2295">
                <a:extLst>
                  <a:ext uri="{FF2B5EF4-FFF2-40B4-BE49-F238E27FC236}">
                    <a16:creationId xmlns:a16="http://schemas.microsoft.com/office/drawing/2014/main" id="{9A43AB50-15BD-4330-A0A6-28BD9AE158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6" name="Rectangle 2296">
                <a:extLst>
                  <a:ext uri="{FF2B5EF4-FFF2-40B4-BE49-F238E27FC236}">
                    <a16:creationId xmlns:a16="http://schemas.microsoft.com/office/drawing/2014/main" id="{ED148AAB-D549-4841-B15C-2745CCF920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7" name="Line 2297">
                <a:extLst>
                  <a:ext uri="{FF2B5EF4-FFF2-40B4-BE49-F238E27FC236}">
                    <a16:creationId xmlns:a16="http://schemas.microsoft.com/office/drawing/2014/main" id="{F15149F8-9BD7-4ECA-85C6-1903A31A20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8" name="Rectangle 2298">
                <a:extLst>
                  <a:ext uri="{FF2B5EF4-FFF2-40B4-BE49-F238E27FC236}">
                    <a16:creationId xmlns:a16="http://schemas.microsoft.com/office/drawing/2014/main" id="{4E514FFD-91DA-4410-A101-00B22F8AE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99" name="Line 2299">
                <a:extLst>
                  <a:ext uri="{FF2B5EF4-FFF2-40B4-BE49-F238E27FC236}">
                    <a16:creationId xmlns:a16="http://schemas.microsoft.com/office/drawing/2014/main" id="{FC260E04-D5AB-46F0-9444-DD9A9627D4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0" name="Rectangle 2300">
                <a:extLst>
                  <a:ext uri="{FF2B5EF4-FFF2-40B4-BE49-F238E27FC236}">
                    <a16:creationId xmlns:a16="http://schemas.microsoft.com/office/drawing/2014/main" id="{55AD5073-8D8C-464F-8DA9-9B7E20C2BE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1" name="Line 2301">
                <a:extLst>
                  <a:ext uri="{FF2B5EF4-FFF2-40B4-BE49-F238E27FC236}">
                    <a16:creationId xmlns:a16="http://schemas.microsoft.com/office/drawing/2014/main" id="{0A3CF0FD-D323-45BA-96B0-752C9D5E64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2" name="Rectangle 2302">
                <a:extLst>
                  <a:ext uri="{FF2B5EF4-FFF2-40B4-BE49-F238E27FC236}">
                    <a16:creationId xmlns:a16="http://schemas.microsoft.com/office/drawing/2014/main" id="{F5199119-7AB1-40DD-82FE-2A3DC031F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3" name="Line 2303">
                <a:extLst>
                  <a:ext uri="{FF2B5EF4-FFF2-40B4-BE49-F238E27FC236}">
                    <a16:creationId xmlns:a16="http://schemas.microsoft.com/office/drawing/2014/main" id="{F40BF518-FBE2-4B54-92A2-80A0CC81A1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4" name="Rectangle 2304">
                <a:extLst>
                  <a:ext uri="{FF2B5EF4-FFF2-40B4-BE49-F238E27FC236}">
                    <a16:creationId xmlns:a16="http://schemas.microsoft.com/office/drawing/2014/main" id="{A0456F96-50EE-4DB1-962F-8D06AD156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5" name="Line 2305">
                <a:extLst>
                  <a:ext uri="{FF2B5EF4-FFF2-40B4-BE49-F238E27FC236}">
                    <a16:creationId xmlns:a16="http://schemas.microsoft.com/office/drawing/2014/main" id="{CD0CE159-6EFA-4F75-8987-E036FEEA82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6" name="Rectangle 2306">
                <a:extLst>
                  <a:ext uri="{FF2B5EF4-FFF2-40B4-BE49-F238E27FC236}">
                    <a16:creationId xmlns:a16="http://schemas.microsoft.com/office/drawing/2014/main" id="{8C7CF1D2-1810-4A42-8589-A94C87C59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7" name="Line 2307">
                <a:extLst>
                  <a:ext uri="{FF2B5EF4-FFF2-40B4-BE49-F238E27FC236}">
                    <a16:creationId xmlns:a16="http://schemas.microsoft.com/office/drawing/2014/main" id="{C32A380D-D00B-4560-AD30-83149B7AE5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8" name="Rectangle 2308">
                <a:extLst>
                  <a:ext uri="{FF2B5EF4-FFF2-40B4-BE49-F238E27FC236}">
                    <a16:creationId xmlns:a16="http://schemas.microsoft.com/office/drawing/2014/main" id="{0D7E19A5-9E5E-4AEE-93B9-880288746D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9" name="Line 2309">
                <a:extLst>
                  <a:ext uri="{FF2B5EF4-FFF2-40B4-BE49-F238E27FC236}">
                    <a16:creationId xmlns:a16="http://schemas.microsoft.com/office/drawing/2014/main" id="{83E0C807-33F7-480E-BC8E-099F807C8D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0" name="Rectangle 2310">
                <a:extLst>
                  <a:ext uri="{FF2B5EF4-FFF2-40B4-BE49-F238E27FC236}">
                    <a16:creationId xmlns:a16="http://schemas.microsoft.com/office/drawing/2014/main" id="{04FE97A1-0FD0-4BD5-9C4D-6EA21A2A7F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1" name="Line 2311">
                <a:extLst>
                  <a:ext uri="{FF2B5EF4-FFF2-40B4-BE49-F238E27FC236}">
                    <a16:creationId xmlns:a16="http://schemas.microsoft.com/office/drawing/2014/main" id="{01066662-3044-45F1-8C6C-3D151CDBC8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2" name="Rectangle 2312">
                <a:extLst>
                  <a:ext uri="{FF2B5EF4-FFF2-40B4-BE49-F238E27FC236}">
                    <a16:creationId xmlns:a16="http://schemas.microsoft.com/office/drawing/2014/main" id="{C5D60594-3427-4434-9ABE-9CB51EBC9B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3" name="Line 2313">
                <a:extLst>
                  <a:ext uri="{FF2B5EF4-FFF2-40B4-BE49-F238E27FC236}">
                    <a16:creationId xmlns:a16="http://schemas.microsoft.com/office/drawing/2014/main" id="{3CD0161F-3D1A-4CCC-B30B-006A405649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4" name="Rectangle 2314">
                <a:extLst>
                  <a:ext uri="{FF2B5EF4-FFF2-40B4-BE49-F238E27FC236}">
                    <a16:creationId xmlns:a16="http://schemas.microsoft.com/office/drawing/2014/main" id="{02C6E005-3C30-43F1-A906-51C272DA98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5" name="Line 2315">
                <a:extLst>
                  <a:ext uri="{FF2B5EF4-FFF2-40B4-BE49-F238E27FC236}">
                    <a16:creationId xmlns:a16="http://schemas.microsoft.com/office/drawing/2014/main" id="{2B6D96DD-4E12-4381-B5D3-0AFA57F122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6" name="Rectangle 2316">
                <a:extLst>
                  <a:ext uri="{FF2B5EF4-FFF2-40B4-BE49-F238E27FC236}">
                    <a16:creationId xmlns:a16="http://schemas.microsoft.com/office/drawing/2014/main" id="{1D78BA27-7CBC-438D-95DE-031CD6C5B7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7" name="Line 2317">
                <a:extLst>
                  <a:ext uri="{FF2B5EF4-FFF2-40B4-BE49-F238E27FC236}">
                    <a16:creationId xmlns:a16="http://schemas.microsoft.com/office/drawing/2014/main" id="{B8D24DE8-43CF-4B96-BAB6-EBCFBC9303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8" name="Rectangle 2318">
                <a:extLst>
                  <a:ext uri="{FF2B5EF4-FFF2-40B4-BE49-F238E27FC236}">
                    <a16:creationId xmlns:a16="http://schemas.microsoft.com/office/drawing/2014/main" id="{4A7482A5-AEC4-4FFF-90D1-CDF645B527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9" name="Line 2319">
                <a:extLst>
                  <a:ext uri="{FF2B5EF4-FFF2-40B4-BE49-F238E27FC236}">
                    <a16:creationId xmlns:a16="http://schemas.microsoft.com/office/drawing/2014/main" id="{5D1ACDCE-187C-4C7C-A80C-03D19C8798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0" name="Rectangle 2320">
                <a:extLst>
                  <a:ext uri="{FF2B5EF4-FFF2-40B4-BE49-F238E27FC236}">
                    <a16:creationId xmlns:a16="http://schemas.microsoft.com/office/drawing/2014/main" id="{743617AB-AAD2-4C3F-B986-1D28A256FD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1" name="Line 2321">
                <a:extLst>
                  <a:ext uri="{FF2B5EF4-FFF2-40B4-BE49-F238E27FC236}">
                    <a16:creationId xmlns:a16="http://schemas.microsoft.com/office/drawing/2014/main" id="{E72E52AB-9544-48C2-AB6A-20444DD611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2" name="Rectangle 2322">
                <a:extLst>
                  <a:ext uri="{FF2B5EF4-FFF2-40B4-BE49-F238E27FC236}">
                    <a16:creationId xmlns:a16="http://schemas.microsoft.com/office/drawing/2014/main" id="{FA79481C-E0D8-4F6B-AE89-AAB986522E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3" name="Line 2323">
                <a:extLst>
                  <a:ext uri="{FF2B5EF4-FFF2-40B4-BE49-F238E27FC236}">
                    <a16:creationId xmlns:a16="http://schemas.microsoft.com/office/drawing/2014/main" id="{DD43924A-B63A-4227-BD16-08773B630F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4" name="Rectangle 2324">
                <a:extLst>
                  <a:ext uri="{FF2B5EF4-FFF2-40B4-BE49-F238E27FC236}">
                    <a16:creationId xmlns:a16="http://schemas.microsoft.com/office/drawing/2014/main" id="{7EF5B8D0-89D8-417D-9179-722C360C17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5" name="Line 2325">
                <a:extLst>
                  <a:ext uri="{FF2B5EF4-FFF2-40B4-BE49-F238E27FC236}">
                    <a16:creationId xmlns:a16="http://schemas.microsoft.com/office/drawing/2014/main" id="{40F6C3E8-F99E-42EB-902E-CD5D486F00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6" name="Rectangle 2326">
                <a:extLst>
                  <a:ext uri="{FF2B5EF4-FFF2-40B4-BE49-F238E27FC236}">
                    <a16:creationId xmlns:a16="http://schemas.microsoft.com/office/drawing/2014/main" id="{C7F61D2E-AC52-4192-A66E-C0E1B5F646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7" name="Line 2327">
                <a:extLst>
                  <a:ext uri="{FF2B5EF4-FFF2-40B4-BE49-F238E27FC236}">
                    <a16:creationId xmlns:a16="http://schemas.microsoft.com/office/drawing/2014/main" id="{D570DE9B-58F7-4C9D-9D61-D3A4651E01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8" name="Rectangle 2328">
                <a:extLst>
                  <a:ext uri="{FF2B5EF4-FFF2-40B4-BE49-F238E27FC236}">
                    <a16:creationId xmlns:a16="http://schemas.microsoft.com/office/drawing/2014/main" id="{8E824BA2-948C-44F6-8C78-6D945CAD6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29" name="Line 2329">
                <a:extLst>
                  <a:ext uri="{FF2B5EF4-FFF2-40B4-BE49-F238E27FC236}">
                    <a16:creationId xmlns:a16="http://schemas.microsoft.com/office/drawing/2014/main" id="{7C0E47B1-78EB-4E49-9EA7-C44F24AC9B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0" name="Rectangle 2330">
                <a:extLst>
                  <a:ext uri="{FF2B5EF4-FFF2-40B4-BE49-F238E27FC236}">
                    <a16:creationId xmlns:a16="http://schemas.microsoft.com/office/drawing/2014/main" id="{23DBA7D7-B83E-4BEB-A3FE-85028DA643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1" name="Line 2331">
                <a:extLst>
                  <a:ext uri="{FF2B5EF4-FFF2-40B4-BE49-F238E27FC236}">
                    <a16:creationId xmlns:a16="http://schemas.microsoft.com/office/drawing/2014/main" id="{2E9A8DD4-9F0A-488C-8735-BDFEA354A6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2" name="Rectangle 2332">
                <a:extLst>
                  <a:ext uri="{FF2B5EF4-FFF2-40B4-BE49-F238E27FC236}">
                    <a16:creationId xmlns:a16="http://schemas.microsoft.com/office/drawing/2014/main" id="{94CB327C-01ED-4BCC-AD08-136FB8377D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3" name="Line 2333">
                <a:extLst>
                  <a:ext uri="{FF2B5EF4-FFF2-40B4-BE49-F238E27FC236}">
                    <a16:creationId xmlns:a16="http://schemas.microsoft.com/office/drawing/2014/main" id="{2F192358-08B2-4056-9C6B-D17CC516A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4" name="Rectangle 2334">
                <a:extLst>
                  <a:ext uri="{FF2B5EF4-FFF2-40B4-BE49-F238E27FC236}">
                    <a16:creationId xmlns:a16="http://schemas.microsoft.com/office/drawing/2014/main" id="{909194C9-2482-408C-975C-38B19CB216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5" name="Line 2335">
                <a:extLst>
                  <a:ext uri="{FF2B5EF4-FFF2-40B4-BE49-F238E27FC236}">
                    <a16:creationId xmlns:a16="http://schemas.microsoft.com/office/drawing/2014/main" id="{C121B55E-A850-4A80-A3FF-F0CABCEEA7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6" name="Rectangle 2336">
                <a:extLst>
                  <a:ext uri="{FF2B5EF4-FFF2-40B4-BE49-F238E27FC236}">
                    <a16:creationId xmlns:a16="http://schemas.microsoft.com/office/drawing/2014/main" id="{62A0B42E-3A93-44CA-B7C3-7B4FFC8D4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7" name="Line 2337">
                <a:extLst>
                  <a:ext uri="{FF2B5EF4-FFF2-40B4-BE49-F238E27FC236}">
                    <a16:creationId xmlns:a16="http://schemas.microsoft.com/office/drawing/2014/main" id="{E80D88E6-54C2-4427-88E9-990678F17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8" name="Rectangle 2338">
                <a:extLst>
                  <a:ext uri="{FF2B5EF4-FFF2-40B4-BE49-F238E27FC236}">
                    <a16:creationId xmlns:a16="http://schemas.microsoft.com/office/drawing/2014/main" id="{6EF9A252-8AF4-401F-8122-DD90CB074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9" name="Line 2339">
                <a:extLst>
                  <a:ext uri="{FF2B5EF4-FFF2-40B4-BE49-F238E27FC236}">
                    <a16:creationId xmlns:a16="http://schemas.microsoft.com/office/drawing/2014/main" id="{CE40DA9B-276C-49A4-9E88-DDCC9ACCFF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0" name="Rectangle 2340">
                <a:extLst>
                  <a:ext uri="{FF2B5EF4-FFF2-40B4-BE49-F238E27FC236}">
                    <a16:creationId xmlns:a16="http://schemas.microsoft.com/office/drawing/2014/main" id="{885C062C-84D0-42CD-8BD0-A169672763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1" name="Line 2341">
                <a:extLst>
                  <a:ext uri="{FF2B5EF4-FFF2-40B4-BE49-F238E27FC236}">
                    <a16:creationId xmlns:a16="http://schemas.microsoft.com/office/drawing/2014/main" id="{4D0B9EBB-646A-4DCD-91F4-3D2E8E8100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2" name="Rectangle 2342">
                <a:extLst>
                  <a:ext uri="{FF2B5EF4-FFF2-40B4-BE49-F238E27FC236}">
                    <a16:creationId xmlns:a16="http://schemas.microsoft.com/office/drawing/2014/main" id="{4A9AA706-1A51-4EB0-B0FE-BDF496FCF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3" name="Line 2343">
                <a:extLst>
                  <a:ext uri="{FF2B5EF4-FFF2-40B4-BE49-F238E27FC236}">
                    <a16:creationId xmlns:a16="http://schemas.microsoft.com/office/drawing/2014/main" id="{A9FA8B9B-B0E1-4CBD-9963-EBF2A4E1C7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4" name="Rectangle 2344">
                <a:extLst>
                  <a:ext uri="{FF2B5EF4-FFF2-40B4-BE49-F238E27FC236}">
                    <a16:creationId xmlns:a16="http://schemas.microsoft.com/office/drawing/2014/main" id="{629C1E59-0190-4D88-A6E2-17019F0ACF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5" name="Line 2345">
                <a:extLst>
                  <a:ext uri="{FF2B5EF4-FFF2-40B4-BE49-F238E27FC236}">
                    <a16:creationId xmlns:a16="http://schemas.microsoft.com/office/drawing/2014/main" id="{3A705901-73E4-468D-A7AF-1992F69A61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6" name="Rectangle 2346">
                <a:extLst>
                  <a:ext uri="{FF2B5EF4-FFF2-40B4-BE49-F238E27FC236}">
                    <a16:creationId xmlns:a16="http://schemas.microsoft.com/office/drawing/2014/main" id="{BAFB7088-BF86-49FF-B4D2-8207835B9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7" name="Line 2347">
                <a:extLst>
                  <a:ext uri="{FF2B5EF4-FFF2-40B4-BE49-F238E27FC236}">
                    <a16:creationId xmlns:a16="http://schemas.microsoft.com/office/drawing/2014/main" id="{426FE355-D6EF-4AAA-AD57-C75F96528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8" name="Rectangle 2348">
                <a:extLst>
                  <a:ext uri="{FF2B5EF4-FFF2-40B4-BE49-F238E27FC236}">
                    <a16:creationId xmlns:a16="http://schemas.microsoft.com/office/drawing/2014/main" id="{CA7B54DE-E200-45E0-B086-813367C966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9" name="Line 2349">
                <a:extLst>
                  <a:ext uri="{FF2B5EF4-FFF2-40B4-BE49-F238E27FC236}">
                    <a16:creationId xmlns:a16="http://schemas.microsoft.com/office/drawing/2014/main" id="{A77A5150-2BAB-4458-B9B4-C3E01FD4A1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0" name="Rectangle 2350">
                <a:extLst>
                  <a:ext uri="{FF2B5EF4-FFF2-40B4-BE49-F238E27FC236}">
                    <a16:creationId xmlns:a16="http://schemas.microsoft.com/office/drawing/2014/main" id="{F4686658-B603-4AB0-A149-DC2AFF4077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697"/>
                <a:ext cx="7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1" name="Line 2351">
                <a:extLst>
                  <a:ext uri="{FF2B5EF4-FFF2-40B4-BE49-F238E27FC236}">
                    <a16:creationId xmlns:a16="http://schemas.microsoft.com/office/drawing/2014/main" id="{FA038BFC-92A1-4FDA-94B7-E95F06BCD8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2" name="Rectangle 2352">
                <a:extLst>
                  <a:ext uri="{FF2B5EF4-FFF2-40B4-BE49-F238E27FC236}">
                    <a16:creationId xmlns:a16="http://schemas.microsoft.com/office/drawing/2014/main" id="{890F03EA-AF30-490A-B215-27CA94013D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71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3" name="Line 2353">
                <a:extLst>
                  <a:ext uri="{FF2B5EF4-FFF2-40B4-BE49-F238E27FC236}">
                    <a16:creationId xmlns:a16="http://schemas.microsoft.com/office/drawing/2014/main" id="{69CD5D3B-A138-4EDA-85DC-20969C8196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4" name="Rectangle 2354">
                <a:extLst>
                  <a:ext uri="{FF2B5EF4-FFF2-40B4-BE49-F238E27FC236}">
                    <a16:creationId xmlns:a16="http://schemas.microsoft.com/office/drawing/2014/main" id="{48ADB09D-5081-4A6E-A0CE-D1C611EED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7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5" name="Line 2355">
                <a:extLst>
                  <a:ext uri="{FF2B5EF4-FFF2-40B4-BE49-F238E27FC236}">
                    <a16:creationId xmlns:a16="http://schemas.microsoft.com/office/drawing/2014/main" id="{47C87805-BAD4-415D-BBAD-9B8BCEE88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6" name="Rectangle 2356">
                <a:extLst>
                  <a:ext uri="{FF2B5EF4-FFF2-40B4-BE49-F238E27FC236}">
                    <a16:creationId xmlns:a16="http://schemas.microsoft.com/office/drawing/2014/main" id="{48B9D565-4EB3-4375-B6AD-9DB36578FC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78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7" name="Line 2357">
                <a:extLst>
                  <a:ext uri="{FF2B5EF4-FFF2-40B4-BE49-F238E27FC236}">
                    <a16:creationId xmlns:a16="http://schemas.microsoft.com/office/drawing/2014/main" id="{61225239-5450-491E-A53B-A96E68D96D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8" name="Rectangle 2358">
                <a:extLst>
                  <a:ext uri="{FF2B5EF4-FFF2-40B4-BE49-F238E27FC236}">
                    <a16:creationId xmlns:a16="http://schemas.microsoft.com/office/drawing/2014/main" id="{70B5A1CA-7C1F-4458-9010-B9E5743F5A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8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9" name="Line 2359">
                <a:extLst>
                  <a:ext uri="{FF2B5EF4-FFF2-40B4-BE49-F238E27FC236}">
                    <a16:creationId xmlns:a16="http://schemas.microsoft.com/office/drawing/2014/main" id="{DD3A9ABB-397C-4F15-8090-400FDB052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0" name="Rectangle 2360">
                <a:extLst>
                  <a:ext uri="{FF2B5EF4-FFF2-40B4-BE49-F238E27FC236}">
                    <a16:creationId xmlns:a16="http://schemas.microsoft.com/office/drawing/2014/main" id="{ECBD0E93-F76C-434C-BFBE-65670C9D2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8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1" name="Line 2361">
                <a:extLst>
                  <a:ext uri="{FF2B5EF4-FFF2-40B4-BE49-F238E27FC236}">
                    <a16:creationId xmlns:a16="http://schemas.microsoft.com/office/drawing/2014/main" id="{62C813BC-D84E-4E06-8CFD-C14E68DB3C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2" name="Rectangle 2362">
                <a:extLst>
                  <a:ext uri="{FF2B5EF4-FFF2-40B4-BE49-F238E27FC236}">
                    <a16:creationId xmlns:a16="http://schemas.microsoft.com/office/drawing/2014/main" id="{495B82C0-6C60-4429-A3DE-229793F6C0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87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3" name="Line 2363">
                <a:extLst>
                  <a:ext uri="{FF2B5EF4-FFF2-40B4-BE49-F238E27FC236}">
                    <a16:creationId xmlns:a16="http://schemas.microsoft.com/office/drawing/2014/main" id="{EF5C2BB2-55C8-468B-B29C-F86A7FE96B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4" name="Rectangle 2364">
                <a:extLst>
                  <a:ext uri="{FF2B5EF4-FFF2-40B4-BE49-F238E27FC236}">
                    <a16:creationId xmlns:a16="http://schemas.microsoft.com/office/drawing/2014/main" id="{98CE3E13-D5F7-4CD5-9BFB-94D459A1D8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903"/>
                <a:ext cx="7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5" name="Line 2365">
                <a:extLst>
                  <a:ext uri="{FF2B5EF4-FFF2-40B4-BE49-F238E27FC236}">
                    <a16:creationId xmlns:a16="http://schemas.microsoft.com/office/drawing/2014/main" id="{88BCF142-88DB-439C-B3DC-17F41B32FE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6" name="Rectangle 2366">
                <a:extLst>
                  <a:ext uri="{FF2B5EF4-FFF2-40B4-BE49-F238E27FC236}">
                    <a16:creationId xmlns:a16="http://schemas.microsoft.com/office/drawing/2014/main" id="{21965091-A599-4082-80A4-C0C994BE6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697"/>
                <a:ext cx="7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7" name="Line 2367">
                <a:extLst>
                  <a:ext uri="{FF2B5EF4-FFF2-40B4-BE49-F238E27FC236}">
                    <a16:creationId xmlns:a16="http://schemas.microsoft.com/office/drawing/2014/main" id="{8B595091-F1D7-48DE-8DF7-4C8F886D79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8" name="Rectangle 2368">
                <a:extLst>
                  <a:ext uri="{FF2B5EF4-FFF2-40B4-BE49-F238E27FC236}">
                    <a16:creationId xmlns:a16="http://schemas.microsoft.com/office/drawing/2014/main" id="{68DFBF7E-FC58-4F0D-B672-9C0315747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71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9" name="Line 2369">
                <a:extLst>
                  <a:ext uri="{FF2B5EF4-FFF2-40B4-BE49-F238E27FC236}">
                    <a16:creationId xmlns:a16="http://schemas.microsoft.com/office/drawing/2014/main" id="{68B418E5-8E4A-4990-A66A-A50FFB02DD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0" name="Rectangle 2370">
                <a:extLst>
                  <a:ext uri="{FF2B5EF4-FFF2-40B4-BE49-F238E27FC236}">
                    <a16:creationId xmlns:a16="http://schemas.microsoft.com/office/drawing/2014/main" id="{58FF0E78-29D7-4EFD-86A9-67E7C5E929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7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1" name="Line 2371">
                <a:extLst>
                  <a:ext uri="{FF2B5EF4-FFF2-40B4-BE49-F238E27FC236}">
                    <a16:creationId xmlns:a16="http://schemas.microsoft.com/office/drawing/2014/main" id="{D0C4C269-552F-4AB3-93D8-163C7DF94C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2" name="Rectangle 2372">
                <a:extLst>
                  <a:ext uri="{FF2B5EF4-FFF2-40B4-BE49-F238E27FC236}">
                    <a16:creationId xmlns:a16="http://schemas.microsoft.com/office/drawing/2014/main" id="{425B1EEA-38EA-442F-AA57-905C3DB000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78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3" name="Line 2373">
                <a:extLst>
                  <a:ext uri="{FF2B5EF4-FFF2-40B4-BE49-F238E27FC236}">
                    <a16:creationId xmlns:a16="http://schemas.microsoft.com/office/drawing/2014/main" id="{0E93F5B1-48CD-40A3-8556-E058FC40A4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4" name="Rectangle 2374">
                <a:extLst>
                  <a:ext uri="{FF2B5EF4-FFF2-40B4-BE49-F238E27FC236}">
                    <a16:creationId xmlns:a16="http://schemas.microsoft.com/office/drawing/2014/main" id="{B5E29A44-75BB-4E7C-B064-52ADA053E7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8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5" name="Line 2375">
                <a:extLst>
                  <a:ext uri="{FF2B5EF4-FFF2-40B4-BE49-F238E27FC236}">
                    <a16:creationId xmlns:a16="http://schemas.microsoft.com/office/drawing/2014/main" id="{4647B7BC-B187-40C2-9F78-2414F742A2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6" name="Rectangle 2376">
                <a:extLst>
                  <a:ext uri="{FF2B5EF4-FFF2-40B4-BE49-F238E27FC236}">
                    <a16:creationId xmlns:a16="http://schemas.microsoft.com/office/drawing/2014/main" id="{B1283C51-D3E7-4718-BA57-B022879FE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8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7" name="Line 2377">
                <a:extLst>
                  <a:ext uri="{FF2B5EF4-FFF2-40B4-BE49-F238E27FC236}">
                    <a16:creationId xmlns:a16="http://schemas.microsoft.com/office/drawing/2014/main" id="{2CF59CD9-F09B-4F69-B1F0-E7EBD3AD9F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8" name="Rectangle 2378">
                <a:extLst>
                  <a:ext uri="{FF2B5EF4-FFF2-40B4-BE49-F238E27FC236}">
                    <a16:creationId xmlns:a16="http://schemas.microsoft.com/office/drawing/2014/main" id="{A230884F-946C-498B-8DCB-5FB5FA7F9E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87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9" name="Line 2379">
                <a:extLst>
                  <a:ext uri="{FF2B5EF4-FFF2-40B4-BE49-F238E27FC236}">
                    <a16:creationId xmlns:a16="http://schemas.microsoft.com/office/drawing/2014/main" id="{BF24AD4A-84BA-4B5E-B953-897695135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0" name="Rectangle 2380">
                <a:extLst>
                  <a:ext uri="{FF2B5EF4-FFF2-40B4-BE49-F238E27FC236}">
                    <a16:creationId xmlns:a16="http://schemas.microsoft.com/office/drawing/2014/main" id="{4AC6E5C2-505D-4833-A4BC-4708F8E892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903"/>
                <a:ext cx="7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1" name="Line 2381">
                <a:extLst>
                  <a:ext uri="{FF2B5EF4-FFF2-40B4-BE49-F238E27FC236}">
                    <a16:creationId xmlns:a16="http://schemas.microsoft.com/office/drawing/2014/main" id="{2D7F718C-2DA2-49AA-A6A7-7C09D6F6E6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2910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2" name="Rectangle 2382">
                <a:extLst>
                  <a:ext uri="{FF2B5EF4-FFF2-40B4-BE49-F238E27FC236}">
                    <a16:creationId xmlns:a16="http://schemas.microsoft.com/office/drawing/2014/main" id="{21E1645B-838B-4567-9107-18EB6B703F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2910"/>
                <a:ext cx="210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3" name="Line 2383">
                <a:extLst>
                  <a:ext uri="{FF2B5EF4-FFF2-40B4-BE49-F238E27FC236}">
                    <a16:creationId xmlns:a16="http://schemas.microsoft.com/office/drawing/2014/main" id="{0581C482-7E56-45D6-B1CB-35946100AE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4" name="Rectangle 2384">
                <a:extLst>
                  <a:ext uri="{FF2B5EF4-FFF2-40B4-BE49-F238E27FC236}">
                    <a16:creationId xmlns:a16="http://schemas.microsoft.com/office/drawing/2014/main" id="{F6E72BC4-D033-43EB-B134-404C96DFB8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697"/>
                <a:ext cx="7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5" name="Line 2385">
                <a:extLst>
                  <a:ext uri="{FF2B5EF4-FFF2-40B4-BE49-F238E27FC236}">
                    <a16:creationId xmlns:a16="http://schemas.microsoft.com/office/drawing/2014/main" id="{E35F56B5-1055-40F3-878C-9E95CEF68E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6" name="Rectangle 2386">
                <a:extLst>
                  <a:ext uri="{FF2B5EF4-FFF2-40B4-BE49-F238E27FC236}">
                    <a16:creationId xmlns:a16="http://schemas.microsoft.com/office/drawing/2014/main" id="{FCF5B7C2-6EAF-4FA3-86E0-3987413F35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71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7" name="Line 2387">
                <a:extLst>
                  <a:ext uri="{FF2B5EF4-FFF2-40B4-BE49-F238E27FC236}">
                    <a16:creationId xmlns:a16="http://schemas.microsoft.com/office/drawing/2014/main" id="{1BA8C046-1563-4739-B35A-2715EBB39D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8" name="Rectangle 2388">
                <a:extLst>
                  <a:ext uri="{FF2B5EF4-FFF2-40B4-BE49-F238E27FC236}">
                    <a16:creationId xmlns:a16="http://schemas.microsoft.com/office/drawing/2014/main" id="{2ADC9D78-CC09-4474-AF86-8D775D103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7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9" name="Line 2389">
                <a:extLst>
                  <a:ext uri="{FF2B5EF4-FFF2-40B4-BE49-F238E27FC236}">
                    <a16:creationId xmlns:a16="http://schemas.microsoft.com/office/drawing/2014/main" id="{9DBDF4D3-0472-4595-BF8A-128311FD30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0" name="Rectangle 2390">
                <a:extLst>
                  <a:ext uri="{FF2B5EF4-FFF2-40B4-BE49-F238E27FC236}">
                    <a16:creationId xmlns:a16="http://schemas.microsoft.com/office/drawing/2014/main" id="{8FA3B433-D8A5-4DDE-B91E-1C9D56A2A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78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1" name="Line 2391">
                <a:extLst>
                  <a:ext uri="{FF2B5EF4-FFF2-40B4-BE49-F238E27FC236}">
                    <a16:creationId xmlns:a16="http://schemas.microsoft.com/office/drawing/2014/main" id="{23164074-4298-4741-B8C7-02B1B72D04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2" name="Rectangle 2392">
                <a:extLst>
                  <a:ext uri="{FF2B5EF4-FFF2-40B4-BE49-F238E27FC236}">
                    <a16:creationId xmlns:a16="http://schemas.microsoft.com/office/drawing/2014/main" id="{F0AFC987-4721-4D15-BBA6-2A13E5779D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8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3" name="Line 2393">
                <a:extLst>
                  <a:ext uri="{FF2B5EF4-FFF2-40B4-BE49-F238E27FC236}">
                    <a16:creationId xmlns:a16="http://schemas.microsoft.com/office/drawing/2014/main" id="{A83F73F3-F477-489A-BE7F-1E3A197D0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4" name="Rectangle 2394">
                <a:extLst>
                  <a:ext uri="{FF2B5EF4-FFF2-40B4-BE49-F238E27FC236}">
                    <a16:creationId xmlns:a16="http://schemas.microsoft.com/office/drawing/2014/main" id="{AFA8B1AB-914D-4444-832F-80CD3CAA7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8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5" name="Line 2395">
                <a:extLst>
                  <a:ext uri="{FF2B5EF4-FFF2-40B4-BE49-F238E27FC236}">
                    <a16:creationId xmlns:a16="http://schemas.microsoft.com/office/drawing/2014/main" id="{F023D259-721B-44C4-BFEB-94CEB9DD1E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6" name="Rectangle 2396">
                <a:extLst>
                  <a:ext uri="{FF2B5EF4-FFF2-40B4-BE49-F238E27FC236}">
                    <a16:creationId xmlns:a16="http://schemas.microsoft.com/office/drawing/2014/main" id="{2D4B0917-991A-4A68-86E5-3E0686AC6C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87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7" name="Line 2397">
                <a:extLst>
                  <a:ext uri="{FF2B5EF4-FFF2-40B4-BE49-F238E27FC236}">
                    <a16:creationId xmlns:a16="http://schemas.microsoft.com/office/drawing/2014/main" id="{5B1B4D22-67D8-4334-8109-22ADDB9C8E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8" name="Rectangle 2398">
                <a:extLst>
                  <a:ext uri="{FF2B5EF4-FFF2-40B4-BE49-F238E27FC236}">
                    <a16:creationId xmlns:a16="http://schemas.microsoft.com/office/drawing/2014/main" id="{DDBCF0B0-82CF-43D0-AD65-FF51F4A33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903"/>
                <a:ext cx="7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9" name="Line 2399">
                <a:extLst>
                  <a:ext uri="{FF2B5EF4-FFF2-40B4-BE49-F238E27FC236}">
                    <a16:creationId xmlns:a16="http://schemas.microsoft.com/office/drawing/2014/main" id="{5C360CF7-D867-4D22-AE59-042C6D1309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0" name="Rectangle 2400">
                <a:extLst>
                  <a:ext uri="{FF2B5EF4-FFF2-40B4-BE49-F238E27FC236}">
                    <a16:creationId xmlns:a16="http://schemas.microsoft.com/office/drawing/2014/main" id="{98255027-8F6D-4F3B-8964-47DAFC231A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697"/>
                <a:ext cx="7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1" name="Line 2401">
                <a:extLst>
                  <a:ext uri="{FF2B5EF4-FFF2-40B4-BE49-F238E27FC236}">
                    <a16:creationId xmlns:a16="http://schemas.microsoft.com/office/drawing/2014/main" id="{30A3E5EE-C852-402A-A0B5-8FC0006E0A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2" name="Rectangle 2402">
                <a:extLst>
                  <a:ext uri="{FF2B5EF4-FFF2-40B4-BE49-F238E27FC236}">
                    <a16:creationId xmlns:a16="http://schemas.microsoft.com/office/drawing/2014/main" id="{B248CF76-8694-47B9-A1F7-CA4D4578D9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71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3" name="Line 2403">
                <a:extLst>
                  <a:ext uri="{FF2B5EF4-FFF2-40B4-BE49-F238E27FC236}">
                    <a16:creationId xmlns:a16="http://schemas.microsoft.com/office/drawing/2014/main" id="{A74715AB-867E-45AB-A46F-CB40F2510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4" name="Rectangle 2404">
                <a:extLst>
                  <a:ext uri="{FF2B5EF4-FFF2-40B4-BE49-F238E27FC236}">
                    <a16:creationId xmlns:a16="http://schemas.microsoft.com/office/drawing/2014/main" id="{2876A81D-C04B-4E19-B5D8-4AF68794D4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7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5" name="Line 2405">
                <a:extLst>
                  <a:ext uri="{FF2B5EF4-FFF2-40B4-BE49-F238E27FC236}">
                    <a16:creationId xmlns:a16="http://schemas.microsoft.com/office/drawing/2014/main" id="{EF3F498C-42C9-470C-9E6A-4CB1FDA5A2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6" name="Rectangle 2406">
                <a:extLst>
                  <a:ext uri="{FF2B5EF4-FFF2-40B4-BE49-F238E27FC236}">
                    <a16:creationId xmlns:a16="http://schemas.microsoft.com/office/drawing/2014/main" id="{4D6085BC-8AA5-408E-BFCA-EAE1B78D52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78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7" name="Line 2407">
                <a:extLst>
                  <a:ext uri="{FF2B5EF4-FFF2-40B4-BE49-F238E27FC236}">
                    <a16:creationId xmlns:a16="http://schemas.microsoft.com/office/drawing/2014/main" id="{DCC63E38-543C-4E50-8544-D4463E173F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8" name="Rectangle 2408">
                <a:extLst>
                  <a:ext uri="{FF2B5EF4-FFF2-40B4-BE49-F238E27FC236}">
                    <a16:creationId xmlns:a16="http://schemas.microsoft.com/office/drawing/2014/main" id="{FDF23CB0-7FCD-4CE2-A531-16F3825A90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8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9" name="Line 2409">
                <a:extLst>
                  <a:ext uri="{FF2B5EF4-FFF2-40B4-BE49-F238E27FC236}">
                    <a16:creationId xmlns:a16="http://schemas.microsoft.com/office/drawing/2014/main" id="{27E31893-F654-42AA-8F37-75A8ADA3EB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0" name="Rectangle 2410">
                <a:extLst>
                  <a:ext uri="{FF2B5EF4-FFF2-40B4-BE49-F238E27FC236}">
                    <a16:creationId xmlns:a16="http://schemas.microsoft.com/office/drawing/2014/main" id="{7EBBF381-A4AE-4686-83A8-C2433EABE2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8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1" name="Line 2411">
                <a:extLst>
                  <a:ext uri="{FF2B5EF4-FFF2-40B4-BE49-F238E27FC236}">
                    <a16:creationId xmlns:a16="http://schemas.microsoft.com/office/drawing/2014/main" id="{8FA98609-015F-499D-A812-3E909AAE5B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2" name="Rectangle 2412">
                <a:extLst>
                  <a:ext uri="{FF2B5EF4-FFF2-40B4-BE49-F238E27FC236}">
                    <a16:creationId xmlns:a16="http://schemas.microsoft.com/office/drawing/2014/main" id="{86D7374A-EB91-4471-AD5A-194F7CE5D0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87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3" name="Line 2413">
                <a:extLst>
                  <a:ext uri="{FF2B5EF4-FFF2-40B4-BE49-F238E27FC236}">
                    <a16:creationId xmlns:a16="http://schemas.microsoft.com/office/drawing/2014/main" id="{B603F24C-C43A-4ABB-BD2D-7DB3F741B8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4" name="Rectangle 2414">
                <a:extLst>
                  <a:ext uri="{FF2B5EF4-FFF2-40B4-BE49-F238E27FC236}">
                    <a16:creationId xmlns:a16="http://schemas.microsoft.com/office/drawing/2014/main" id="{000278DC-67E6-4CD8-8426-9112F407E4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903"/>
                <a:ext cx="7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5" name="Line 2415">
                <a:extLst>
                  <a:ext uri="{FF2B5EF4-FFF2-40B4-BE49-F238E27FC236}">
                    <a16:creationId xmlns:a16="http://schemas.microsoft.com/office/drawing/2014/main" id="{BF97927C-6C2B-492D-B148-46F1BD86BB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6" name="Rectangle 2416">
                <a:extLst>
                  <a:ext uri="{FF2B5EF4-FFF2-40B4-BE49-F238E27FC236}">
                    <a16:creationId xmlns:a16="http://schemas.microsoft.com/office/drawing/2014/main" id="{C5C0E5FA-DAC8-4B6F-9DD9-50BC74A2E6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697"/>
                <a:ext cx="7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7" name="Line 2417">
                <a:extLst>
                  <a:ext uri="{FF2B5EF4-FFF2-40B4-BE49-F238E27FC236}">
                    <a16:creationId xmlns:a16="http://schemas.microsoft.com/office/drawing/2014/main" id="{2984C253-0B61-4B54-AF18-0581E48F95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8" name="Rectangle 2418">
                <a:extLst>
                  <a:ext uri="{FF2B5EF4-FFF2-40B4-BE49-F238E27FC236}">
                    <a16:creationId xmlns:a16="http://schemas.microsoft.com/office/drawing/2014/main" id="{7FD896F7-156B-4D0D-B1BD-30E343D084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71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9" name="Line 2419">
                <a:extLst>
                  <a:ext uri="{FF2B5EF4-FFF2-40B4-BE49-F238E27FC236}">
                    <a16:creationId xmlns:a16="http://schemas.microsoft.com/office/drawing/2014/main" id="{BCE4748E-B600-49A9-9153-841F5F4F7C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0" name="Rectangle 2420">
                <a:extLst>
                  <a:ext uri="{FF2B5EF4-FFF2-40B4-BE49-F238E27FC236}">
                    <a16:creationId xmlns:a16="http://schemas.microsoft.com/office/drawing/2014/main" id="{A52BFCC1-873D-466B-A5A8-F56C3A387F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7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1" name="Line 2421">
                <a:extLst>
                  <a:ext uri="{FF2B5EF4-FFF2-40B4-BE49-F238E27FC236}">
                    <a16:creationId xmlns:a16="http://schemas.microsoft.com/office/drawing/2014/main" id="{876AD8BD-4EDB-4C2F-82E7-276FC3E90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" name="Group 2623">
              <a:extLst>
                <a:ext uri="{FF2B5EF4-FFF2-40B4-BE49-F238E27FC236}">
                  <a16:creationId xmlns:a16="http://schemas.microsoft.com/office/drawing/2014/main" id="{649FF559-9FA8-46DD-BA71-B87E1B453B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23025" y="4887913"/>
              <a:ext cx="2281237" cy="344487"/>
              <a:chOff x="3921" y="2697"/>
              <a:chExt cx="1436" cy="217"/>
            </a:xfrm>
          </p:grpSpPr>
          <p:sp>
            <p:nvSpPr>
              <p:cNvPr id="1222" name="Rectangle 2423">
                <a:extLst>
                  <a:ext uri="{FF2B5EF4-FFF2-40B4-BE49-F238E27FC236}">
                    <a16:creationId xmlns:a16="http://schemas.microsoft.com/office/drawing/2014/main" id="{6EC68ACE-C8EA-44B7-83FA-B566FC3F3C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78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3" name="Line 2424">
                <a:extLst>
                  <a:ext uri="{FF2B5EF4-FFF2-40B4-BE49-F238E27FC236}">
                    <a16:creationId xmlns:a16="http://schemas.microsoft.com/office/drawing/2014/main" id="{67E32EA2-6609-4390-9E35-15D7AF840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4" name="Rectangle 2425">
                <a:extLst>
                  <a:ext uri="{FF2B5EF4-FFF2-40B4-BE49-F238E27FC236}">
                    <a16:creationId xmlns:a16="http://schemas.microsoft.com/office/drawing/2014/main" id="{D85D0477-B796-49BF-ACEC-296FB9115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8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5" name="Line 2426">
                <a:extLst>
                  <a:ext uri="{FF2B5EF4-FFF2-40B4-BE49-F238E27FC236}">
                    <a16:creationId xmlns:a16="http://schemas.microsoft.com/office/drawing/2014/main" id="{A504099E-E96B-410D-9440-545BCC083D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6" name="Rectangle 2427">
                <a:extLst>
                  <a:ext uri="{FF2B5EF4-FFF2-40B4-BE49-F238E27FC236}">
                    <a16:creationId xmlns:a16="http://schemas.microsoft.com/office/drawing/2014/main" id="{DF83A481-48BE-4ED6-84A3-82E943880D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8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7" name="Line 2428">
                <a:extLst>
                  <a:ext uri="{FF2B5EF4-FFF2-40B4-BE49-F238E27FC236}">
                    <a16:creationId xmlns:a16="http://schemas.microsoft.com/office/drawing/2014/main" id="{22DDAC6F-5BF8-4A92-9679-3D27FCA016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8" name="Rectangle 2429">
                <a:extLst>
                  <a:ext uri="{FF2B5EF4-FFF2-40B4-BE49-F238E27FC236}">
                    <a16:creationId xmlns:a16="http://schemas.microsoft.com/office/drawing/2014/main" id="{ED7A10A9-3CAC-4CB5-BE5C-938839C5A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87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9" name="Line 2430">
                <a:extLst>
                  <a:ext uri="{FF2B5EF4-FFF2-40B4-BE49-F238E27FC236}">
                    <a16:creationId xmlns:a16="http://schemas.microsoft.com/office/drawing/2014/main" id="{9DD9E9B3-AF8E-4A65-872C-6337096825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0" name="Rectangle 2431">
                <a:extLst>
                  <a:ext uri="{FF2B5EF4-FFF2-40B4-BE49-F238E27FC236}">
                    <a16:creationId xmlns:a16="http://schemas.microsoft.com/office/drawing/2014/main" id="{E7E1A3B1-B2F1-4311-BB96-B40D98ED28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903"/>
                <a:ext cx="7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1" name="Line 2432">
                <a:extLst>
                  <a:ext uri="{FF2B5EF4-FFF2-40B4-BE49-F238E27FC236}">
                    <a16:creationId xmlns:a16="http://schemas.microsoft.com/office/drawing/2014/main" id="{D1336DD9-9401-49D6-8361-D535DF84DD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2" name="Rectangle 2433">
                <a:extLst>
                  <a:ext uri="{FF2B5EF4-FFF2-40B4-BE49-F238E27FC236}">
                    <a16:creationId xmlns:a16="http://schemas.microsoft.com/office/drawing/2014/main" id="{15BEDD56-AA40-4F53-87C7-D283E95548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697"/>
                <a:ext cx="7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3" name="Line 2434">
                <a:extLst>
                  <a:ext uri="{FF2B5EF4-FFF2-40B4-BE49-F238E27FC236}">
                    <a16:creationId xmlns:a16="http://schemas.microsoft.com/office/drawing/2014/main" id="{F331658F-2E78-421F-A8A7-79EB71766A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4" name="Rectangle 2435">
                <a:extLst>
                  <a:ext uri="{FF2B5EF4-FFF2-40B4-BE49-F238E27FC236}">
                    <a16:creationId xmlns:a16="http://schemas.microsoft.com/office/drawing/2014/main" id="{B183AEF4-A7FC-4A5E-A14A-FD82F9EA5B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718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5" name="Line 2436">
                <a:extLst>
                  <a:ext uri="{FF2B5EF4-FFF2-40B4-BE49-F238E27FC236}">
                    <a16:creationId xmlns:a16="http://schemas.microsoft.com/office/drawing/2014/main" id="{CFE43FF8-95F8-4E2D-A3B9-EBF5870C77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6" name="Rectangle 2437">
                <a:extLst>
                  <a:ext uri="{FF2B5EF4-FFF2-40B4-BE49-F238E27FC236}">
                    <a16:creationId xmlns:a16="http://schemas.microsoft.com/office/drawing/2014/main" id="{8FA748E5-20C3-45CF-A055-BCDB0CD374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7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7" name="Line 2438">
                <a:extLst>
                  <a:ext uri="{FF2B5EF4-FFF2-40B4-BE49-F238E27FC236}">
                    <a16:creationId xmlns:a16="http://schemas.microsoft.com/office/drawing/2014/main" id="{07B1D4D3-9511-4BF3-99AB-B6E49836A8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8" name="Rectangle 2439">
                <a:extLst>
                  <a:ext uri="{FF2B5EF4-FFF2-40B4-BE49-F238E27FC236}">
                    <a16:creationId xmlns:a16="http://schemas.microsoft.com/office/drawing/2014/main" id="{139CDC7B-3ACF-4435-A75F-58419D502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78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9" name="Line 2440">
                <a:extLst>
                  <a:ext uri="{FF2B5EF4-FFF2-40B4-BE49-F238E27FC236}">
                    <a16:creationId xmlns:a16="http://schemas.microsoft.com/office/drawing/2014/main" id="{2229A7B5-C299-442A-B25E-E550A6C8F7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0" name="Rectangle 2441">
                <a:extLst>
                  <a:ext uri="{FF2B5EF4-FFF2-40B4-BE49-F238E27FC236}">
                    <a16:creationId xmlns:a16="http://schemas.microsoft.com/office/drawing/2014/main" id="{7C5B5FD8-9F1B-4D29-AD19-14F57822D8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81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1" name="Line 2442">
                <a:extLst>
                  <a:ext uri="{FF2B5EF4-FFF2-40B4-BE49-F238E27FC236}">
                    <a16:creationId xmlns:a16="http://schemas.microsoft.com/office/drawing/2014/main" id="{DEE4701C-C85D-42D8-B160-E9D3CF9866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2" name="Rectangle 2443">
                <a:extLst>
                  <a:ext uri="{FF2B5EF4-FFF2-40B4-BE49-F238E27FC236}">
                    <a16:creationId xmlns:a16="http://schemas.microsoft.com/office/drawing/2014/main" id="{9F2AC75F-20C7-4CD5-8B83-3DEEDF954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8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3" name="Line 2444">
                <a:extLst>
                  <a:ext uri="{FF2B5EF4-FFF2-40B4-BE49-F238E27FC236}">
                    <a16:creationId xmlns:a16="http://schemas.microsoft.com/office/drawing/2014/main" id="{4B9B59E0-8AE2-4057-85DA-37C4EE601C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4" name="Rectangle 2445">
                <a:extLst>
                  <a:ext uri="{FF2B5EF4-FFF2-40B4-BE49-F238E27FC236}">
                    <a16:creationId xmlns:a16="http://schemas.microsoft.com/office/drawing/2014/main" id="{ECD56CCD-A182-45CC-AE7C-50028D72B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87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5" name="Line 2446">
                <a:extLst>
                  <a:ext uri="{FF2B5EF4-FFF2-40B4-BE49-F238E27FC236}">
                    <a16:creationId xmlns:a16="http://schemas.microsoft.com/office/drawing/2014/main" id="{C9C1C3AB-5017-49DB-9987-EC12260143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6" name="Rectangle 2447">
                <a:extLst>
                  <a:ext uri="{FF2B5EF4-FFF2-40B4-BE49-F238E27FC236}">
                    <a16:creationId xmlns:a16="http://schemas.microsoft.com/office/drawing/2014/main" id="{7E831052-1906-4138-B8CE-9E9756EC56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903"/>
                <a:ext cx="7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7" name="Line 2448">
                <a:extLst>
                  <a:ext uri="{FF2B5EF4-FFF2-40B4-BE49-F238E27FC236}">
                    <a16:creationId xmlns:a16="http://schemas.microsoft.com/office/drawing/2014/main" id="{F5B1AE9F-1D13-4946-ADE5-2B5ADFACCA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8" name="Rectangle 2449">
                <a:extLst>
                  <a:ext uri="{FF2B5EF4-FFF2-40B4-BE49-F238E27FC236}">
                    <a16:creationId xmlns:a16="http://schemas.microsoft.com/office/drawing/2014/main" id="{8EA74F4A-34EF-459F-8999-D52FA8924D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49" name="Line 2450">
                <a:extLst>
                  <a:ext uri="{FF2B5EF4-FFF2-40B4-BE49-F238E27FC236}">
                    <a16:creationId xmlns:a16="http://schemas.microsoft.com/office/drawing/2014/main" id="{7C18A367-6973-4901-999F-F70DFF1F13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0" name="Rectangle 2451">
                <a:extLst>
                  <a:ext uri="{FF2B5EF4-FFF2-40B4-BE49-F238E27FC236}">
                    <a16:creationId xmlns:a16="http://schemas.microsoft.com/office/drawing/2014/main" id="{42561424-F5CC-42C6-8347-B5293778F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1" name="Line 2452">
                <a:extLst>
                  <a:ext uri="{FF2B5EF4-FFF2-40B4-BE49-F238E27FC236}">
                    <a16:creationId xmlns:a16="http://schemas.microsoft.com/office/drawing/2014/main" id="{A93309DB-D5D0-44C8-82C5-75545FE758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2" name="Rectangle 2453">
                <a:extLst>
                  <a:ext uri="{FF2B5EF4-FFF2-40B4-BE49-F238E27FC236}">
                    <a16:creationId xmlns:a16="http://schemas.microsoft.com/office/drawing/2014/main" id="{DF89D3EC-FB42-434E-9E73-3EACF2DB76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3" name="Line 2454">
                <a:extLst>
                  <a:ext uri="{FF2B5EF4-FFF2-40B4-BE49-F238E27FC236}">
                    <a16:creationId xmlns:a16="http://schemas.microsoft.com/office/drawing/2014/main" id="{D125FEC1-51F4-40EC-8C37-51FB4C09D6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4" name="Rectangle 2455">
                <a:extLst>
                  <a:ext uri="{FF2B5EF4-FFF2-40B4-BE49-F238E27FC236}">
                    <a16:creationId xmlns:a16="http://schemas.microsoft.com/office/drawing/2014/main" id="{1A634DDD-DD0C-4596-AB98-5D647E3F22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5" name="Line 2456">
                <a:extLst>
                  <a:ext uri="{FF2B5EF4-FFF2-40B4-BE49-F238E27FC236}">
                    <a16:creationId xmlns:a16="http://schemas.microsoft.com/office/drawing/2014/main" id="{A440AF42-1964-4208-BE71-F256120FD8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6" name="Rectangle 2457">
                <a:extLst>
                  <a:ext uri="{FF2B5EF4-FFF2-40B4-BE49-F238E27FC236}">
                    <a16:creationId xmlns:a16="http://schemas.microsoft.com/office/drawing/2014/main" id="{6483D448-CD75-4507-9345-8E879C143E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7" name="Line 2458">
                <a:extLst>
                  <a:ext uri="{FF2B5EF4-FFF2-40B4-BE49-F238E27FC236}">
                    <a16:creationId xmlns:a16="http://schemas.microsoft.com/office/drawing/2014/main" id="{BBB8BEE8-BC15-4EAF-9FAA-42DBDD6C4C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8" name="Rectangle 2459">
                <a:extLst>
                  <a:ext uri="{FF2B5EF4-FFF2-40B4-BE49-F238E27FC236}">
                    <a16:creationId xmlns:a16="http://schemas.microsoft.com/office/drawing/2014/main" id="{FB658D66-1923-4A98-BCB7-61F62A431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9" name="Line 2460">
                <a:extLst>
                  <a:ext uri="{FF2B5EF4-FFF2-40B4-BE49-F238E27FC236}">
                    <a16:creationId xmlns:a16="http://schemas.microsoft.com/office/drawing/2014/main" id="{B29658E0-F1C6-48B3-A01B-F8C9FCB8F2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0" name="Rectangle 2461">
                <a:extLst>
                  <a:ext uri="{FF2B5EF4-FFF2-40B4-BE49-F238E27FC236}">
                    <a16:creationId xmlns:a16="http://schemas.microsoft.com/office/drawing/2014/main" id="{D31526D4-814E-4955-AC45-AB4FA1AECD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1" name="Line 2462">
                <a:extLst>
                  <a:ext uri="{FF2B5EF4-FFF2-40B4-BE49-F238E27FC236}">
                    <a16:creationId xmlns:a16="http://schemas.microsoft.com/office/drawing/2014/main" id="{3BACBF9A-B6C0-41BA-8B28-AAD7FC3DC1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2" name="Rectangle 2463">
                <a:extLst>
                  <a:ext uri="{FF2B5EF4-FFF2-40B4-BE49-F238E27FC236}">
                    <a16:creationId xmlns:a16="http://schemas.microsoft.com/office/drawing/2014/main" id="{F7DA3AC6-8C8B-4D61-B397-C3FAB51331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3" name="Line 2464">
                <a:extLst>
                  <a:ext uri="{FF2B5EF4-FFF2-40B4-BE49-F238E27FC236}">
                    <a16:creationId xmlns:a16="http://schemas.microsoft.com/office/drawing/2014/main" id="{2B2E8338-F004-4882-B10E-38B85FFC67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4" name="Rectangle 2465">
                <a:extLst>
                  <a:ext uri="{FF2B5EF4-FFF2-40B4-BE49-F238E27FC236}">
                    <a16:creationId xmlns:a16="http://schemas.microsoft.com/office/drawing/2014/main" id="{D1E863BA-B3C9-4D77-BA4F-04AB20F0D7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5" name="Line 2466">
                <a:extLst>
                  <a:ext uri="{FF2B5EF4-FFF2-40B4-BE49-F238E27FC236}">
                    <a16:creationId xmlns:a16="http://schemas.microsoft.com/office/drawing/2014/main" id="{5C36811F-CD4F-4A2F-950B-66B134E700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6" name="Rectangle 2467">
                <a:extLst>
                  <a:ext uri="{FF2B5EF4-FFF2-40B4-BE49-F238E27FC236}">
                    <a16:creationId xmlns:a16="http://schemas.microsoft.com/office/drawing/2014/main" id="{F26E25E0-9247-4092-A459-E61AAC3E7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7" name="Line 2468">
                <a:extLst>
                  <a:ext uri="{FF2B5EF4-FFF2-40B4-BE49-F238E27FC236}">
                    <a16:creationId xmlns:a16="http://schemas.microsoft.com/office/drawing/2014/main" id="{28B8A76C-AB65-4015-9427-E701F359F3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8" name="Rectangle 2469">
                <a:extLst>
                  <a:ext uri="{FF2B5EF4-FFF2-40B4-BE49-F238E27FC236}">
                    <a16:creationId xmlns:a16="http://schemas.microsoft.com/office/drawing/2014/main" id="{7483ECDA-ABC6-47ED-AFEB-48F5602290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9" name="Line 2470">
                <a:extLst>
                  <a:ext uri="{FF2B5EF4-FFF2-40B4-BE49-F238E27FC236}">
                    <a16:creationId xmlns:a16="http://schemas.microsoft.com/office/drawing/2014/main" id="{1E269914-3AC8-41A4-BDA2-E7908A1920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0" name="Rectangle 2471">
                <a:extLst>
                  <a:ext uri="{FF2B5EF4-FFF2-40B4-BE49-F238E27FC236}">
                    <a16:creationId xmlns:a16="http://schemas.microsoft.com/office/drawing/2014/main" id="{46D30B01-BC50-46DD-B845-63008BBA7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1" name="Line 2472">
                <a:extLst>
                  <a:ext uri="{FF2B5EF4-FFF2-40B4-BE49-F238E27FC236}">
                    <a16:creationId xmlns:a16="http://schemas.microsoft.com/office/drawing/2014/main" id="{4AF7ECA9-0659-479C-8154-1896DCBE10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2" name="Rectangle 2473">
                <a:extLst>
                  <a:ext uri="{FF2B5EF4-FFF2-40B4-BE49-F238E27FC236}">
                    <a16:creationId xmlns:a16="http://schemas.microsoft.com/office/drawing/2014/main" id="{3F7AE02E-DBEF-4A76-93D3-21ECBD2C74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3" name="Line 2474">
                <a:extLst>
                  <a:ext uri="{FF2B5EF4-FFF2-40B4-BE49-F238E27FC236}">
                    <a16:creationId xmlns:a16="http://schemas.microsoft.com/office/drawing/2014/main" id="{ECE27A4C-CA0D-4C98-82C1-1164ACF7B2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4" name="Rectangle 2475">
                <a:extLst>
                  <a:ext uri="{FF2B5EF4-FFF2-40B4-BE49-F238E27FC236}">
                    <a16:creationId xmlns:a16="http://schemas.microsoft.com/office/drawing/2014/main" id="{B0237F12-A7D1-4CAA-A5B2-077A282E68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5" name="Line 2476">
                <a:extLst>
                  <a:ext uri="{FF2B5EF4-FFF2-40B4-BE49-F238E27FC236}">
                    <a16:creationId xmlns:a16="http://schemas.microsoft.com/office/drawing/2014/main" id="{93001F04-31CE-4EC8-B719-75CA015D6E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6" name="Rectangle 2477">
                <a:extLst>
                  <a:ext uri="{FF2B5EF4-FFF2-40B4-BE49-F238E27FC236}">
                    <a16:creationId xmlns:a16="http://schemas.microsoft.com/office/drawing/2014/main" id="{F18ABF3D-34A2-4987-BE50-FE70056B0E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7" name="Line 2478">
                <a:extLst>
                  <a:ext uri="{FF2B5EF4-FFF2-40B4-BE49-F238E27FC236}">
                    <a16:creationId xmlns:a16="http://schemas.microsoft.com/office/drawing/2014/main" id="{2E8D19CF-D692-469E-908C-83DCAB73B6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8" name="Rectangle 2479">
                <a:extLst>
                  <a:ext uri="{FF2B5EF4-FFF2-40B4-BE49-F238E27FC236}">
                    <a16:creationId xmlns:a16="http://schemas.microsoft.com/office/drawing/2014/main" id="{AA8FFE24-9B4F-4992-BC02-1DF4E4F19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9" name="Line 2480">
                <a:extLst>
                  <a:ext uri="{FF2B5EF4-FFF2-40B4-BE49-F238E27FC236}">
                    <a16:creationId xmlns:a16="http://schemas.microsoft.com/office/drawing/2014/main" id="{956B3988-7183-4950-A571-51CCC3B6C1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0" name="Rectangle 2481">
                <a:extLst>
                  <a:ext uri="{FF2B5EF4-FFF2-40B4-BE49-F238E27FC236}">
                    <a16:creationId xmlns:a16="http://schemas.microsoft.com/office/drawing/2014/main" id="{A9AEA4CB-0A7E-4AB5-AEF3-CBC2548E8E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1" name="Line 2482">
                <a:extLst>
                  <a:ext uri="{FF2B5EF4-FFF2-40B4-BE49-F238E27FC236}">
                    <a16:creationId xmlns:a16="http://schemas.microsoft.com/office/drawing/2014/main" id="{06E28A27-ACBB-4B02-BBB5-352415C22C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2" name="Rectangle 2483">
                <a:extLst>
                  <a:ext uri="{FF2B5EF4-FFF2-40B4-BE49-F238E27FC236}">
                    <a16:creationId xmlns:a16="http://schemas.microsoft.com/office/drawing/2014/main" id="{E15CA1E2-EBBA-4140-AF5C-4A9D88E248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3" name="Line 2484">
                <a:extLst>
                  <a:ext uri="{FF2B5EF4-FFF2-40B4-BE49-F238E27FC236}">
                    <a16:creationId xmlns:a16="http://schemas.microsoft.com/office/drawing/2014/main" id="{6DD029FE-8574-42F7-9C58-A77FA44945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4" name="Rectangle 2485">
                <a:extLst>
                  <a:ext uri="{FF2B5EF4-FFF2-40B4-BE49-F238E27FC236}">
                    <a16:creationId xmlns:a16="http://schemas.microsoft.com/office/drawing/2014/main" id="{EB9D622D-114F-41F3-BD2D-482336D871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5" name="Line 2486">
                <a:extLst>
                  <a:ext uri="{FF2B5EF4-FFF2-40B4-BE49-F238E27FC236}">
                    <a16:creationId xmlns:a16="http://schemas.microsoft.com/office/drawing/2014/main" id="{80C9F4E6-0685-401F-8531-B8716ED3D9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6" name="Rectangle 2487">
                <a:extLst>
                  <a:ext uri="{FF2B5EF4-FFF2-40B4-BE49-F238E27FC236}">
                    <a16:creationId xmlns:a16="http://schemas.microsoft.com/office/drawing/2014/main" id="{B9F06A54-0827-49D1-8F70-7173F32141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7" name="Line 2488">
                <a:extLst>
                  <a:ext uri="{FF2B5EF4-FFF2-40B4-BE49-F238E27FC236}">
                    <a16:creationId xmlns:a16="http://schemas.microsoft.com/office/drawing/2014/main" id="{05D603B8-A165-440B-9C87-E0AF412D6E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8" name="Rectangle 2489">
                <a:extLst>
                  <a:ext uri="{FF2B5EF4-FFF2-40B4-BE49-F238E27FC236}">
                    <a16:creationId xmlns:a16="http://schemas.microsoft.com/office/drawing/2014/main" id="{E67F1A0C-DD18-4987-ABA8-40E6B99A05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9" name="Line 2490">
                <a:extLst>
                  <a:ext uri="{FF2B5EF4-FFF2-40B4-BE49-F238E27FC236}">
                    <a16:creationId xmlns:a16="http://schemas.microsoft.com/office/drawing/2014/main" id="{BDE2CDB2-1861-420A-8526-F584CE1CC7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0" name="Rectangle 2491">
                <a:extLst>
                  <a:ext uri="{FF2B5EF4-FFF2-40B4-BE49-F238E27FC236}">
                    <a16:creationId xmlns:a16="http://schemas.microsoft.com/office/drawing/2014/main" id="{064405A4-39B0-4286-AD15-0435D4779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1" name="Line 2492">
                <a:extLst>
                  <a:ext uri="{FF2B5EF4-FFF2-40B4-BE49-F238E27FC236}">
                    <a16:creationId xmlns:a16="http://schemas.microsoft.com/office/drawing/2014/main" id="{A02EDE91-14BB-496E-9701-39A0520CA9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2" name="Rectangle 2493">
                <a:extLst>
                  <a:ext uri="{FF2B5EF4-FFF2-40B4-BE49-F238E27FC236}">
                    <a16:creationId xmlns:a16="http://schemas.microsoft.com/office/drawing/2014/main" id="{A2039F14-865E-4DB9-95F4-BA1524A787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3" name="Line 2494">
                <a:extLst>
                  <a:ext uri="{FF2B5EF4-FFF2-40B4-BE49-F238E27FC236}">
                    <a16:creationId xmlns:a16="http://schemas.microsoft.com/office/drawing/2014/main" id="{AFA295E1-E9AC-4D20-B629-A5AEA4E3C4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4" name="Rectangle 2495">
                <a:extLst>
                  <a:ext uri="{FF2B5EF4-FFF2-40B4-BE49-F238E27FC236}">
                    <a16:creationId xmlns:a16="http://schemas.microsoft.com/office/drawing/2014/main" id="{F86A8818-7E9B-4477-982B-7B8F4F1A5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5" name="Line 2496">
                <a:extLst>
                  <a:ext uri="{FF2B5EF4-FFF2-40B4-BE49-F238E27FC236}">
                    <a16:creationId xmlns:a16="http://schemas.microsoft.com/office/drawing/2014/main" id="{F127315D-1FAC-4510-A45C-E7EFC3886B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6" name="Rectangle 2497">
                <a:extLst>
                  <a:ext uri="{FF2B5EF4-FFF2-40B4-BE49-F238E27FC236}">
                    <a16:creationId xmlns:a16="http://schemas.microsoft.com/office/drawing/2014/main" id="{A38724E4-667D-4A34-A3F0-6A5474DEF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7" name="Line 2498">
                <a:extLst>
                  <a:ext uri="{FF2B5EF4-FFF2-40B4-BE49-F238E27FC236}">
                    <a16:creationId xmlns:a16="http://schemas.microsoft.com/office/drawing/2014/main" id="{F97013A4-DC2B-4C6D-9E82-9250284DB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8" name="Rectangle 2499">
                <a:extLst>
                  <a:ext uri="{FF2B5EF4-FFF2-40B4-BE49-F238E27FC236}">
                    <a16:creationId xmlns:a16="http://schemas.microsoft.com/office/drawing/2014/main" id="{6575C4CC-981C-496B-B122-C65D95E75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9" name="Line 2500">
                <a:extLst>
                  <a:ext uri="{FF2B5EF4-FFF2-40B4-BE49-F238E27FC236}">
                    <a16:creationId xmlns:a16="http://schemas.microsoft.com/office/drawing/2014/main" id="{7825AC87-7ADC-4CA2-B4B9-FF2F588D0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0" name="Rectangle 2501">
                <a:extLst>
                  <a:ext uri="{FF2B5EF4-FFF2-40B4-BE49-F238E27FC236}">
                    <a16:creationId xmlns:a16="http://schemas.microsoft.com/office/drawing/2014/main" id="{27000A5D-051E-42F8-8988-6A2C4A41E3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1" name="Line 2502">
                <a:extLst>
                  <a:ext uri="{FF2B5EF4-FFF2-40B4-BE49-F238E27FC236}">
                    <a16:creationId xmlns:a16="http://schemas.microsoft.com/office/drawing/2014/main" id="{852ADF9C-2B67-4C9E-8C48-785EF46B57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2" name="Rectangle 2503">
                <a:extLst>
                  <a:ext uri="{FF2B5EF4-FFF2-40B4-BE49-F238E27FC236}">
                    <a16:creationId xmlns:a16="http://schemas.microsoft.com/office/drawing/2014/main" id="{5E9A736B-FFEB-444E-9EFD-BD4BD50A58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3" name="Line 2504">
                <a:extLst>
                  <a:ext uri="{FF2B5EF4-FFF2-40B4-BE49-F238E27FC236}">
                    <a16:creationId xmlns:a16="http://schemas.microsoft.com/office/drawing/2014/main" id="{A263B70E-1BB5-4617-B322-FB58FA3FB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4" name="Rectangle 2505">
                <a:extLst>
                  <a:ext uri="{FF2B5EF4-FFF2-40B4-BE49-F238E27FC236}">
                    <a16:creationId xmlns:a16="http://schemas.microsoft.com/office/drawing/2014/main" id="{E4F281A1-9AAD-4464-B7E4-E0C1204ED4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5" name="Line 2506">
                <a:extLst>
                  <a:ext uri="{FF2B5EF4-FFF2-40B4-BE49-F238E27FC236}">
                    <a16:creationId xmlns:a16="http://schemas.microsoft.com/office/drawing/2014/main" id="{DF29159B-2B88-4333-BACF-013B870066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6" name="Rectangle 2507">
                <a:extLst>
                  <a:ext uri="{FF2B5EF4-FFF2-40B4-BE49-F238E27FC236}">
                    <a16:creationId xmlns:a16="http://schemas.microsoft.com/office/drawing/2014/main" id="{FBAA8B61-578C-49E5-B593-02E475FFEF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7" name="Line 2508">
                <a:extLst>
                  <a:ext uri="{FF2B5EF4-FFF2-40B4-BE49-F238E27FC236}">
                    <a16:creationId xmlns:a16="http://schemas.microsoft.com/office/drawing/2014/main" id="{511584A1-7D1E-4033-AA73-3A5AD7C686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8" name="Rectangle 2509">
                <a:extLst>
                  <a:ext uri="{FF2B5EF4-FFF2-40B4-BE49-F238E27FC236}">
                    <a16:creationId xmlns:a16="http://schemas.microsoft.com/office/drawing/2014/main" id="{73AFD403-7326-4EF8-9B59-C6B5686501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9" name="Line 2510">
                <a:extLst>
                  <a:ext uri="{FF2B5EF4-FFF2-40B4-BE49-F238E27FC236}">
                    <a16:creationId xmlns:a16="http://schemas.microsoft.com/office/drawing/2014/main" id="{B14A2D3F-7F37-4468-8711-3BE396D9E9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0" name="Rectangle 2511">
                <a:extLst>
                  <a:ext uri="{FF2B5EF4-FFF2-40B4-BE49-F238E27FC236}">
                    <a16:creationId xmlns:a16="http://schemas.microsoft.com/office/drawing/2014/main" id="{6F9EFA58-782F-4986-A450-B9CCBE3935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1" name="Line 2512">
                <a:extLst>
                  <a:ext uri="{FF2B5EF4-FFF2-40B4-BE49-F238E27FC236}">
                    <a16:creationId xmlns:a16="http://schemas.microsoft.com/office/drawing/2014/main" id="{2B1BD2DF-4F66-4E94-BB4B-401A5330FC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2" name="Rectangle 2513">
                <a:extLst>
                  <a:ext uri="{FF2B5EF4-FFF2-40B4-BE49-F238E27FC236}">
                    <a16:creationId xmlns:a16="http://schemas.microsoft.com/office/drawing/2014/main" id="{B75FDDD0-B518-4417-B40A-9F54E69A5F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3" name="Line 2514">
                <a:extLst>
                  <a:ext uri="{FF2B5EF4-FFF2-40B4-BE49-F238E27FC236}">
                    <a16:creationId xmlns:a16="http://schemas.microsoft.com/office/drawing/2014/main" id="{E2B21F0E-2266-4421-BC6E-5C74C07548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4" name="Rectangle 2515">
                <a:extLst>
                  <a:ext uri="{FF2B5EF4-FFF2-40B4-BE49-F238E27FC236}">
                    <a16:creationId xmlns:a16="http://schemas.microsoft.com/office/drawing/2014/main" id="{2ECF76F8-93B0-43B7-B32B-D458D0AFD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5" name="Line 2516">
                <a:extLst>
                  <a:ext uri="{FF2B5EF4-FFF2-40B4-BE49-F238E27FC236}">
                    <a16:creationId xmlns:a16="http://schemas.microsoft.com/office/drawing/2014/main" id="{A86F3F6A-18DE-4922-81EA-BA963C53CD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6" name="Rectangle 2517">
                <a:extLst>
                  <a:ext uri="{FF2B5EF4-FFF2-40B4-BE49-F238E27FC236}">
                    <a16:creationId xmlns:a16="http://schemas.microsoft.com/office/drawing/2014/main" id="{11526371-067C-473C-8E36-113E6957F6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7" name="Line 2518">
                <a:extLst>
                  <a:ext uri="{FF2B5EF4-FFF2-40B4-BE49-F238E27FC236}">
                    <a16:creationId xmlns:a16="http://schemas.microsoft.com/office/drawing/2014/main" id="{6298E452-ECA4-4DE9-8011-3083C6CBA9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8" name="Rectangle 2519">
                <a:extLst>
                  <a:ext uri="{FF2B5EF4-FFF2-40B4-BE49-F238E27FC236}">
                    <a16:creationId xmlns:a16="http://schemas.microsoft.com/office/drawing/2014/main" id="{5C0DA4F7-D44E-4058-B890-98087E84E5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9" name="Line 2520">
                <a:extLst>
                  <a:ext uri="{FF2B5EF4-FFF2-40B4-BE49-F238E27FC236}">
                    <a16:creationId xmlns:a16="http://schemas.microsoft.com/office/drawing/2014/main" id="{3BE919F4-C66F-430A-AC80-519EC31364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0" name="Rectangle 2521">
                <a:extLst>
                  <a:ext uri="{FF2B5EF4-FFF2-40B4-BE49-F238E27FC236}">
                    <a16:creationId xmlns:a16="http://schemas.microsoft.com/office/drawing/2014/main" id="{9C180F15-2124-406A-B0F9-FDD65BD63D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1" name="Line 2522">
                <a:extLst>
                  <a:ext uri="{FF2B5EF4-FFF2-40B4-BE49-F238E27FC236}">
                    <a16:creationId xmlns:a16="http://schemas.microsoft.com/office/drawing/2014/main" id="{28A4C36F-547C-438D-996A-E07449ABBF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2" name="Rectangle 2523">
                <a:extLst>
                  <a:ext uri="{FF2B5EF4-FFF2-40B4-BE49-F238E27FC236}">
                    <a16:creationId xmlns:a16="http://schemas.microsoft.com/office/drawing/2014/main" id="{AF5D40CE-9F6C-47F0-A820-F332C6D642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3" name="Line 2524">
                <a:extLst>
                  <a:ext uri="{FF2B5EF4-FFF2-40B4-BE49-F238E27FC236}">
                    <a16:creationId xmlns:a16="http://schemas.microsoft.com/office/drawing/2014/main" id="{2BE493F6-5373-480E-94E7-604074296A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4" name="Rectangle 2525">
                <a:extLst>
                  <a:ext uri="{FF2B5EF4-FFF2-40B4-BE49-F238E27FC236}">
                    <a16:creationId xmlns:a16="http://schemas.microsoft.com/office/drawing/2014/main" id="{AF86E232-CB27-4895-8C4C-98393E18CC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5" name="Line 2526">
                <a:extLst>
                  <a:ext uri="{FF2B5EF4-FFF2-40B4-BE49-F238E27FC236}">
                    <a16:creationId xmlns:a16="http://schemas.microsoft.com/office/drawing/2014/main" id="{3D8BC20C-BDAA-46F5-A27B-E91C9F97EE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6" name="Rectangle 2527">
                <a:extLst>
                  <a:ext uri="{FF2B5EF4-FFF2-40B4-BE49-F238E27FC236}">
                    <a16:creationId xmlns:a16="http://schemas.microsoft.com/office/drawing/2014/main" id="{884355B7-6CF1-421D-BDC0-7BF66C461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7" name="Line 2528">
                <a:extLst>
                  <a:ext uri="{FF2B5EF4-FFF2-40B4-BE49-F238E27FC236}">
                    <a16:creationId xmlns:a16="http://schemas.microsoft.com/office/drawing/2014/main" id="{FC4167AA-E848-487A-B9AD-A6868B7C9D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8" name="Rectangle 2529">
                <a:extLst>
                  <a:ext uri="{FF2B5EF4-FFF2-40B4-BE49-F238E27FC236}">
                    <a16:creationId xmlns:a16="http://schemas.microsoft.com/office/drawing/2014/main" id="{2E54A9F6-48CF-40F3-94BA-74D0E59D03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29" name="Line 2530">
                <a:extLst>
                  <a:ext uri="{FF2B5EF4-FFF2-40B4-BE49-F238E27FC236}">
                    <a16:creationId xmlns:a16="http://schemas.microsoft.com/office/drawing/2014/main" id="{BC8BCEDA-A609-4061-8571-E9407CFC5A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0" name="Rectangle 2531">
                <a:extLst>
                  <a:ext uri="{FF2B5EF4-FFF2-40B4-BE49-F238E27FC236}">
                    <a16:creationId xmlns:a16="http://schemas.microsoft.com/office/drawing/2014/main" id="{5DBAF313-4C64-450E-9CF1-42992ED733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1" name="Line 2532">
                <a:extLst>
                  <a:ext uri="{FF2B5EF4-FFF2-40B4-BE49-F238E27FC236}">
                    <a16:creationId xmlns:a16="http://schemas.microsoft.com/office/drawing/2014/main" id="{27B4DBBF-C852-47E7-9CB0-A5A61A73C5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2" name="Rectangle 2533">
                <a:extLst>
                  <a:ext uri="{FF2B5EF4-FFF2-40B4-BE49-F238E27FC236}">
                    <a16:creationId xmlns:a16="http://schemas.microsoft.com/office/drawing/2014/main" id="{575379E4-B798-4A9B-AE61-21FB63F490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3" name="Line 2534">
                <a:extLst>
                  <a:ext uri="{FF2B5EF4-FFF2-40B4-BE49-F238E27FC236}">
                    <a16:creationId xmlns:a16="http://schemas.microsoft.com/office/drawing/2014/main" id="{F71D603A-6F11-41F3-8BF8-CC2C9F98D4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4" name="Rectangle 2535">
                <a:extLst>
                  <a:ext uri="{FF2B5EF4-FFF2-40B4-BE49-F238E27FC236}">
                    <a16:creationId xmlns:a16="http://schemas.microsoft.com/office/drawing/2014/main" id="{0DC632A9-8F1C-468C-8D03-5027E13790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5" name="Line 2536">
                <a:extLst>
                  <a:ext uri="{FF2B5EF4-FFF2-40B4-BE49-F238E27FC236}">
                    <a16:creationId xmlns:a16="http://schemas.microsoft.com/office/drawing/2014/main" id="{7FF29038-5D90-4E03-9F5D-184F6AAFBF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6" name="Rectangle 2537">
                <a:extLst>
                  <a:ext uri="{FF2B5EF4-FFF2-40B4-BE49-F238E27FC236}">
                    <a16:creationId xmlns:a16="http://schemas.microsoft.com/office/drawing/2014/main" id="{73889971-35BA-4E70-99B7-FA3762256A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7" name="Line 2538">
                <a:extLst>
                  <a:ext uri="{FF2B5EF4-FFF2-40B4-BE49-F238E27FC236}">
                    <a16:creationId xmlns:a16="http://schemas.microsoft.com/office/drawing/2014/main" id="{9ED65100-D714-4DC0-9DA4-3050A543A1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8" name="Rectangle 2539">
                <a:extLst>
                  <a:ext uri="{FF2B5EF4-FFF2-40B4-BE49-F238E27FC236}">
                    <a16:creationId xmlns:a16="http://schemas.microsoft.com/office/drawing/2014/main" id="{DE73E3F4-6FB4-4AB0-92B4-9762372B3D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39" name="Line 2540">
                <a:extLst>
                  <a:ext uri="{FF2B5EF4-FFF2-40B4-BE49-F238E27FC236}">
                    <a16:creationId xmlns:a16="http://schemas.microsoft.com/office/drawing/2014/main" id="{2C9F68C0-6178-4BAE-B546-956EDEE5F9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0" name="Rectangle 2541">
                <a:extLst>
                  <a:ext uri="{FF2B5EF4-FFF2-40B4-BE49-F238E27FC236}">
                    <a16:creationId xmlns:a16="http://schemas.microsoft.com/office/drawing/2014/main" id="{A73937E9-3F1C-4B01-A35D-969C0826F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1" name="Line 2542">
                <a:extLst>
                  <a:ext uri="{FF2B5EF4-FFF2-40B4-BE49-F238E27FC236}">
                    <a16:creationId xmlns:a16="http://schemas.microsoft.com/office/drawing/2014/main" id="{F25436B8-F023-406A-87E5-3D92FCD7D8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2" name="Rectangle 2543">
                <a:extLst>
                  <a:ext uri="{FF2B5EF4-FFF2-40B4-BE49-F238E27FC236}">
                    <a16:creationId xmlns:a16="http://schemas.microsoft.com/office/drawing/2014/main" id="{59524888-3EEC-43C8-A28B-25D3A9B238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3" name="Line 2544">
                <a:extLst>
                  <a:ext uri="{FF2B5EF4-FFF2-40B4-BE49-F238E27FC236}">
                    <a16:creationId xmlns:a16="http://schemas.microsoft.com/office/drawing/2014/main" id="{7B49028A-C6FA-4AB1-8B67-EE66FDFEA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4" name="Rectangle 2545">
                <a:extLst>
                  <a:ext uri="{FF2B5EF4-FFF2-40B4-BE49-F238E27FC236}">
                    <a16:creationId xmlns:a16="http://schemas.microsoft.com/office/drawing/2014/main" id="{C8486973-19C5-470C-ACD0-C7410136F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5" name="Line 2546">
                <a:extLst>
                  <a:ext uri="{FF2B5EF4-FFF2-40B4-BE49-F238E27FC236}">
                    <a16:creationId xmlns:a16="http://schemas.microsoft.com/office/drawing/2014/main" id="{3CA186ED-D466-49E0-A546-6CD997267E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6" name="Rectangle 2547">
                <a:extLst>
                  <a:ext uri="{FF2B5EF4-FFF2-40B4-BE49-F238E27FC236}">
                    <a16:creationId xmlns:a16="http://schemas.microsoft.com/office/drawing/2014/main" id="{C01F0AA1-32EB-4236-84CB-574EA7941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7" name="Line 2548">
                <a:extLst>
                  <a:ext uri="{FF2B5EF4-FFF2-40B4-BE49-F238E27FC236}">
                    <a16:creationId xmlns:a16="http://schemas.microsoft.com/office/drawing/2014/main" id="{E11230D2-439B-4AF0-8558-F48B941D97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8" name="Rectangle 2549">
                <a:extLst>
                  <a:ext uri="{FF2B5EF4-FFF2-40B4-BE49-F238E27FC236}">
                    <a16:creationId xmlns:a16="http://schemas.microsoft.com/office/drawing/2014/main" id="{7F9B1FD1-5CAE-4442-ABEA-57D5733A0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49" name="Line 2550">
                <a:extLst>
                  <a:ext uri="{FF2B5EF4-FFF2-40B4-BE49-F238E27FC236}">
                    <a16:creationId xmlns:a16="http://schemas.microsoft.com/office/drawing/2014/main" id="{0BA01954-C774-41CF-B21B-1B8DDEA6A2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0" name="Rectangle 2551">
                <a:extLst>
                  <a:ext uri="{FF2B5EF4-FFF2-40B4-BE49-F238E27FC236}">
                    <a16:creationId xmlns:a16="http://schemas.microsoft.com/office/drawing/2014/main" id="{65566FF3-4B04-4781-B147-65A28202B4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1" name="Line 2552">
                <a:extLst>
                  <a:ext uri="{FF2B5EF4-FFF2-40B4-BE49-F238E27FC236}">
                    <a16:creationId xmlns:a16="http://schemas.microsoft.com/office/drawing/2014/main" id="{481FD2B7-3BB0-4B3B-B22C-5F3651AD76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2" name="Rectangle 2553">
                <a:extLst>
                  <a:ext uri="{FF2B5EF4-FFF2-40B4-BE49-F238E27FC236}">
                    <a16:creationId xmlns:a16="http://schemas.microsoft.com/office/drawing/2014/main" id="{F906B1E1-E1B3-4A38-AF90-DDAAD1F583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3" name="Line 2554">
                <a:extLst>
                  <a:ext uri="{FF2B5EF4-FFF2-40B4-BE49-F238E27FC236}">
                    <a16:creationId xmlns:a16="http://schemas.microsoft.com/office/drawing/2014/main" id="{6E4B912E-6E74-45EC-8FC8-45778F00FC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4" name="Rectangle 2555">
                <a:extLst>
                  <a:ext uri="{FF2B5EF4-FFF2-40B4-BE49-F238E27FC236}">
                    <a16:creationId xmlns:a16="http://schemas.microsoft.com/office/drawing/2014/main" id="{D8FB2A31-F0CF-4D34-A249-97C65FCA97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5" name="Line 2556">
                <a:extLst>
                  <a:ext uri="{FF2B5EF4-FFF2-40B4-BE49-F238E27FC236}">
                    <a16:creationId xmlns:a16="http://schemas.microsoft.com/office/drawing/2014/main" id="{1FB2DC29-B69A-4C61-95BC-66FA73D78E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6" name="Rectangle 2557">
                <a:extLst>
                  <a:ext uri="{FF2B5EF4-FFF2-40B4-BE49-F238E27FC236}">
                    <a16:creationId xmlns:a16="http://schemas.microsoft.com/office/drawing/2014/main" id="{772E2CD7-22FD-4800-A512-73AAECF941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7" name="Line 2558">
                <a:extLst>
                  <a:ext uri="{FF2B5EF4-FFF2-40B4-BE49-F238E27FC236}">
                    <a16:creationId xmlns:a16="http://schemas.microsoft.com/office/drawing/2014/main" id="{EA9CA87D-DFC8-4AEB-BF75-90ABF543B1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8" name="Rectangle 2559">
                <a:extLst>
                  <a:ext uri="{FF2B5EF4-FFF2-40B4-BE49-F238E27FC236}">
                    <a16:creationId xmlns:a16="http://schemas.microsoft.com/office/drawing/2014/main" id="{EDC70197-E787-4C01-99C9-46596BA289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9" name="Line 2560">
                <a:extLst>
                  <a:ext uri="{FF2B5EF4-FFF2-40B4-BE49-F238E27FC236}">
                    <a16:creationId xmlns:a16="http://schemas.microsoft.com/office/drawing/2014/main" id="{72E5193D-7146-4E84-9E58-E9EB93985A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0" name="Rectangle 2561">
                <a:extLst>
                  <a:ext uri="{FF2B5EF4-FFF2-40B4-BE49-F238E27FC236}">
                    <a16:creationId xmlns:a16="http://schemas.microsoft.com/office/drawing/2014/main" id="{ABEA7AE4-E3FC-4611-8C6D-C05E91CBA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1" name="Line 2562">
                <a:extLst>
                  <a:ext uri="{FF2B5EF4-FFF2-40B4-BE49-F238E27FC236}">
                    <a16:creationId xmlns:a16="http://schemas.microsoft.com/office/drawing/2014/main" id="{9FB5D157-A334-4A0F-B429-7D773DD3DC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2" name="Rectangle 2563">
                <a:extLst>
                  <a:ext uri="{FF2B5EF4-FFF2-40B4-BE49-F238E27FC236}">
                    <a16:creationId xmlns:a16="http://schemas.microsoft.com/office/drawing/2014/main" id="{1280EE7A-F885-4BF6-AEB4-AF942D524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3" name="Line 2564">
                <a:extLst>
                  <a:ext uri="{FF2B5EF4-FFF2-40B4-BE49-F238E27FC236}">
                    <a16:creationId xmlns:a16="http://schemas.microsoft.com/office/drawing/2014/main" id="{0E6E24DE-9A5C-4897-9105-8C18A1D9F7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4" name="Rectangle 2565">
                <a:extLst>
                  <a:ext uri="{FF2B5EF4-FFF2-40B4-BE49-F238E27FC236}">
                    <a16:creationId xmlns:a16="http://schemas.microsoft.com/office/drawing/2014/main" id="{DC793C07-D461-4E16-8AE7-96183A572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5" name="Line 2566">
                <a:extLst>
                  <a:ext uri="{FF2B5EF4-FFF2-40B4-BE49-F238E27FC236}">
                    <a16:creationId xmlns:a16="http://schemas.microsoft.com/office/drawing/2014/main" id="{D800FD96-9052-4BE7-A885-3BFF2EA777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6" name="Rectangle 2567">
                <a:extLst>
                  <a:ext uri="{FF2B5EF4-FFF2-40B4-BE49-F238E27FC236}">
                    <a16:creationId xmlns:a16="http://schemas.microsoft.com/office/drawing/2014/main" id="{0A717A8C-4446-4EB2-ABBD-5558161D22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7" name="Line 2568">
                <a:extLst>
                  <a:ext uri="{FF2B5EF4-FFF2-40B4-BE49-F238E27FC236}">
                    <a16:creationId xmlns:a16="http://schemas.microsoft.com/office/drawing/2014/main" id="{C8F93D60-4AEB-4BE4-AEF3-7F74CE70AF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8" name="Rectangle 2569">
                <a:extLst>
                  <a:ext uri="{FF2B5EF4-FFF2-40B4-BE49-F238E27FC236}">
                    <a16:creationId xmlns:a16="http://schemas.microsoft.com/office/drawing/2014/main" id="{95212643-2C78-465B-8796-00CBF33D6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69" name="Line 2570">
                <a:extLst>
                  <a:ext uri="{FF2B5EF4-FFF2-40B4-BE49-F238E27FC236}">
                    <a16:creationId xmlns:a16="http://schemas.microsoft.com/office/drawing/2014/main" id="{F0617343-8B0F-42D2-8A0C-FEEB0D62A1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0" name="Rectangle 2571">
                <a:extLst>
                  <a:ext uri="{FF2B5EF4-FFF2-40B4-BE49-F238E27FC236}">
                    <a16:creationId xmlns:a16="http://schemas.microsoft.com/office/drawing/2014/main" id="{CC5541D7-88E6-430B-84C0-E7CB6525D7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1" name="Line 2572">
                <a:extLst>
                  <a:ext uri="{FF2B5EF4-FFF2-40B4-BE49-F238E27FC236}">
                    <a16:creationId xmlns:a16="http://schemas.microsoft.com/office/drawing/2014/main" id="{434D15D2-04BB-4654-9A81-5DA8C3AAD9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2" name="Rectangle 2573">
                <a:extLst>
                  <a:ext uri="{FF2B5EF4-FFF2-40B4-BE49-F238E27FC236}">
                    <a16:creationId xmlns:a16="http://schemas.microsoft.com/office/drawing/2014/main" id="{800E29EE-03E4-472A-91DA-C8D31AD322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3" name="Line 2574">
                <a:extLst>
                  <a:ext uri="{FF2B5EF4-FFF2-40B4-BE49-F238E27FC236}">
                    <a16:creationId xmlns:a16="http://schemas.microsoft.com/office/drawing/2014/main" id="{8DC61656-B18E-4BA2-AFB6-A86CA92BB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4" name="Rectangle 2575">
                <a:extLst>
                  <a:ext uri="{FF2B5EF4-FFF2-40B4-BE49-F238E27FC236}">
                    <a16:creationId xmlns:a16="http://schemas.microsoft.com/office/drawing/2014/main" id="{48366C62-9C5E-4B5E-AF59-6626BB69D1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5" name="Line 2576">
                <a:extLst>
                  <a:ext uri="{FF2B5EF4-FFF2-40B4-BE49-F238E27FC236}">
                    <a16:creationId xmlns:a16="http://schemas.microsoft.com/office/drawing/2014/main" id="{2A4F6468-E506-45A6-8B28-A38824CCC5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6" name="Rectangle 2577">
                <a:extLst>
                  <a:ext uri="{FF2B5EF4-FFF2-40B4-BE49-F238E27FC236}">
                    <a16:creationId xmlns:a16="http://schemas.microsoft.com/office/drawing/2014/main" id="{E89F595B-2388-41B8-8081-78EA26B4B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7" name="Line 2578">
                <a:extLst>
                  <a:ext uri="{FF2B5EF4-FFF2-40B4-BE49-F238E27FC236}">
                    <a16:creationId xmlns:a16="http://schemas.microsoft.com/office/drawing/2014/main" id="{96AC2C1F-A8DE-4E80-A032-7630BCC90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8" name="Rectangle 2579">
                <a:extLst>
                  <a:ext uri="{FF2B5EF4-FFF2-40B4-BE49-F238E27FC236}">
                    <a16:creationId xmlns:a16="http://schemas.microsoft.com/office/drawing/2014/main" id="{1A8C6F08-8A63-4246-ABB1-F235931DD6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79" name="Line 2580">
                <a:extLst>
                  <a:ext uri="{FF2B5EF4-FFF2-40B4-BE49-F238E27FC236}">
                    <a16:creationId xmlns:a16="http://schemas.microsoft.com/office/drawing/2014/main" id="{15A76DB5-43AD-44A8-9C73-F855AF2777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0" name="Rectangle 2581">
                <a:extLst>
                  <a:ext uri="{FF2B5EF4-FFF2-40B4-BE49-F238E27FC236}">
                    <a16:creationId xmlns:a16="http://schemas.microsoft.com/office/drawing/2014/main" id="{DBB38343-F290-411D-83F4-F8671ADA2A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1" name="Line 2582">
                <a:extLst>
                  <a:ext uri="{FF2B5EF4-FFF2-40B4-BE49-F238E27FC236}">
                    <a16:creationId xmlns:a16="http://schemas.microsoft.com/office/drawing/2014/main" id="{80E427ED-306F-4E05-B160-3821ABA843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2" name="Rectangle 2583">
                <a:extLst>
                  <a:ext uri="{FF2B5EF4-FFF2-40B4-BE49-F238E27FC236}">
                    <a16:creationId xmlns:a16="http://schemas.microsoft.com/office/drawing/2014/main" id="{4027B6C7-0320-4A51-9B09-9AFBEE47EB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3" name="Line 2584">
                <a:extLst>
                  <a:ext uri="{FF2B5EF4-FFF2-40B4-BE49-F238E27FC236}">
                    <a16:creationId xmlns:a16="http://schemas.microsoft.com/office/drawing/2014/main" id="{4755B6BD-1A1A-4E19-B413-7E7E4A759C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4" name="Rectangle 2585">
                <a:extLst>
                  <a:ext uri="{FF2B5EF4-FFF2-40B4-BE49-F238E27FC236}">
                    <a16:creationId xmlns:a16="http://schemas.microsoft.com/office/drawing/2014/main" id="{9F948372-0A9A-4E9D-B58D-B369625A62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5" name="Line 2586">
                <a:extLst>
                  <a:ext uri="{FF2B5EF4-FFF2-40B4-BE49-F238E27FC236}">
                    <a16:creationId xmlns:a16="http://schemas.microsoft.com/office/drawing/2014/main" id="{6599CCD9-EBFF-4354-8DDF-AA7C2307F7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6" name="Rectangle 2587">
                <a:extLst>
                  <a:ext uri="{FF2B5EF4-FFF2-40B4-BE49-F238E27FC236}">
                    <a16:creationId xmlns:a16="http://schemas.microsoft.com/office/drawing/2014/main" id="{5B553442-180A-4A9C-B686-58BC78C786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7" name="Line 2588">
                <a:extLst>
                  <a:ext uri="{FF2B5EF4-FFF2-40B4-BE49-F238E27FC236}">
                    <a16:creationId xmlns:a16="http://schemas.microsoft.com/office/drawing/2014/main" id="{6953C3D0-BBBB-42C1-A238-1FA8D94289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8" name="Rectangle 2589">
                <a:extLst>
                  <a:ext uri="{FF2B5EF4-FFF2-40B4-BE49-F238E27FC236}">
                    <a16:creationId xmlns:a16="http://schemas.microsoft.com/office/drawing/2014/main" id="{A6BC3991-7FDD-455F-AB42-D997431BAA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89" name="Line 2590">
                <a:extLst>
                  <a:ext uri="{FF2B5EF4-FFF2-40B4-BE49-F238E27FC236}">
                    <a16:creationId xmlns:a16="http://schemas.microsoft.com/office/drawing/2014/main" id="{877613B3-6473-4D35-83B4-922C72D5A2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0" name="Rectangle 2591">
                <a:extLst>
                  <a:ext uri="{FF2B5EF4-FFF2-40B4-BE49-F238E27FC236}">
                    <a16:creationId xmlns:a16="http://schemas.microsoft.com/office/drawing/2014/main" id="{E34E3B97-5C23-4BB0-8415-2A46E3FFB3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1" name="Line 2592">
                <a:extLst>
                  <a:ext uri="{FF2B5EF4-FFF2-40B4-BE49-F238E27FC236}">
                    <a16:creationId xmlns:a16="http://schemas.microsoft.com/office/drawing/2014/main" id="{B1DA6CE2-5033-4250-ABAD-E132C8DCE0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2" name="Rectangle 2593">
                <a:extLst>
                  <a:ext uri="{FF2B5EF4-FFF2-40B4-BE49-F238E27FC236}">
                    <a16:creationId xmlns:a16="http://schemas.microsoft.com/office/drawing/2014/main" id="{1FFD48EC-B448-412B-8B44-ED04CA8C2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3" name="Line 2594">
                <a:extLst>
                  <a:ext uri="{FF2B5EF4-FFF2-40B4-BE49-F238E27FC236}">
                    <a16:creationId xmlns:a16="http://schemas.microsoft.com/office/drawing/2014/main" id="{C25718DC-8E33-4170-931F-918759AECE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4" name="Rectangle 2595">
                <a:extLst>
                  <a:ext uri="{FF2B5EF4-FFF2-40B4-BE49-F238E27FC236}">
                    <a16:creationId xmlns:a16="http://schemas.microsoft.com/office/drawing/2014/main" id="{33253FE1-5210-42ED-B205-18F3F1142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5" name="Line 2596">
                <a:extLst>
                  <a:ext uri="{FF2B5EF4-FFF2-40B4-BE49-F238E27FC236}">
                    <a16:creationId xmlns:a16="http://schemas.microsoft.com/office/drawing/2014/main" id="{C81B9067-3816-4321-97DA-15D2C0563F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6" name="Rectangle 2597">
                <a:extLst>
                  <a:ext uri="{FF2B5EF4-FFF2-40B4-BE49-F238E27FC236}">
                    <a16:creationId xmlns:a16="http://schemas.microsoft.com/office/drawing/2014/main" id="{22080BE7-1357-4BAC-ADE0-A7C9A36B82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7" name="Line 2598">
                <a:extLst>
                  <a:ext uri="{FF2B5EF4-FFF2-40B4-BE49-F238E27FC236}">
                    <a16:creationId xmlns:a16="http://schemas.microsoft.com/office/drawing/2014/main" id="{BA1991FE-2E05-4713-96A1-CD8602595A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8" name="Rectangle 2599">
                <a:extLst>
                  <a:ext uri="{FF2B5EF4-FFF2-40B4-BE49-F238E27FC236}">
                    <a16:creationId xmlns:a16="http://schemas.microsoft.com/office/drawing/2014/main" id="{D74E73E3-4736-4C12-896A-6304029AF0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99" name="Line 2600">
                <a:extLst>
                  <a:ext uri="{FF2B5EF4-FFF2-40B4-BE49-F238E27FC236}">
                    <a16:creationId xmlns:a16="http://schemas.microsoft.com/office/drawing/2014/main" id="{DA7AF4FB-E23A-404D-9330-2415D8EB34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0" name="Rectangle 2601">
                <a:extLst>
                  <a:ext uri="{FF2B5EF4-FFF2-40B4-BE49-F238E27FC236}">
                    <a16:creationId xmlns:a16="http://schemas.microsoft.com/office/drawing/2014/main" id="{48CAA467-49B6-4FE8-9722-0E90F167B0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1" name="Line 2602">
                <a:extLst>
                  <a:ext uri="{FF2B5EF4-FFF2-40B4-BE49-F238E27FC236}">
                    <a16:creationId xmlns:a16="http://schemas.microsoft.com/office/drawing/2014/main" id="{EB04BFB8-B0B8-428F-B122-582A2E70D7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2" name="Rectangle 2603">
                <a:extLst>
                  <a:ext uri="{FF2B5EF4-FFF2-40B4-BE49-F238E27FC236}">
                    <a16:creationId xmlns:a16="http://schemas.microsoft.com/office/drawing/2014/main" id="{2F730317-0634-4958-837F-EBBE97FE9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3" name="Line 2604">
                <a:extLst>
                  <a:ext uri="{FF2B5EF4-FFF2-40B4-BE49-F238E27FC236}">
                    <a16:creationId xmlns:a16="http://schemas.microsoft.com/office/drawing/2014/main" id="{C8C5C352-ECE9-458D-800A-A4390CFDFB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4" name="Rectangle 2605">
                <a:extLst>
                  <a:ext uri="{FF2B5EF4-FFF2-40B4-BE49-F238E27FC236}">
                    <a16:creationId xmlns:a16="http://schemas.microsoft.com/office/drawing/2014/main" id="{1F2BBC02-181B-4CD4-AADD-9B22D4D196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5" name="Line 2606">
                <a:extLst>
                  <a:ext uri="{FF2B5EF4-FFF2-40B4-BE49-F238E27FC236}">
                    <a16:creationId xmlns:a16="http://schemas.microsoft.com/office/drawing/2014/main" id="{C8A8951E-723A-46DD-9626-50FB1A4824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6" name="Rectangle 2607">
                <a:extLst>
                  <a:ext uri="{FF2B5EF4-FFF2-40B4-BE49-F238E27FC236}">
                    <a16:creationId xmlns:a16="http://schemas.microsoft.com/office/drawing/2014/main" id="{D8C71501-3E6C-4BBE-BF6C-82F99B454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7" name="Line 2608">
                <a:extLst>
                  <a:ext uri="{FF2B5EF4-FFF2-40B4-BE49-F238E27FC236}">
                    <a16:creationId xmlns:a16="http://schemas.microsoft.com/office/drawing/2014/main" id="{BA2A3C87-8A3C-45BD-8F3A-F8EEE1DD96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8" name="Rectangle 2609">
                <a:extLst>
                  <a:ext uri="{FF2B5EF4-FFF2-40B4-BE49-F238E27FC236}">
                    <a16:creationId xmlns:a16="http://schemas.microsoft.com/office/drawing/2014/main" id="{E1CFB75C-829D-449F-9E38-4D7E05C92B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697"/>
                <a:ext cx="8" cy="1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9" name="Line 2610">
                <a:extLst>
                  <a:ext uri="{FF2B5EF4-FFF2-40B4-BE49-F238E27FC236}">
                    <a16:creationId xmlns:a16="http://schemas.microsoft.com/office/drawing/2014/main" id="{45FC4AE1-1A0E-4D08-9901-281DC6C93A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71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0" name="Rectangle 2611">
                <a:extLst>
                  <a:ext uri="{FF2B5EF4-FFF2-40B4-BE49-F238E27FC236}">
                    <a16:creationId xmlns:a16="http://schemas.microsoft.com/office/drawing/2014/main" id="{A0AE1BC2-20BC-45ED-A042-E47659F63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71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1" name="Line 2612">
                <a:extLst>
                  <a:ext uri="{FF2B5EF4-FFF2-40B4-BE49-F238E27FC236}">
                    <a16:creationId xmlns:a16="http://schemas.microsoft.com/office/drawing/2014/main" id="{0F74FCC4-8C37-4A0F-99A3-A2211558E8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7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2" name="Rectangle 2613">
                <a:extLst>
                  <a:ext uri="{FF2B5EF4-FFF2-40B4-BE49-F238E27FC236}">
                    <a16:creationId xmlns:a16="http://schemas.microsoft.com/office/drawing/2014/main" id="{8571F562-FF06-46D4-913A-4758CCE58D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7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3" name="Line 2614">
                <a:extLst>
                  <a:ext uri="{FF2B5EF4-FFF2-40B4-BE49-F238E27FC236}">
                    <a16:creationId xmlns:a16="http://schemas.microsoft.com/office/drawing/2014/main" id="{96E37F29-DF9A-448A-833C-5ED3E9A202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78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4" name="Rectangle 2615">
                <a:extLst>
                  <a:ext uri="{FF2B5EF4-FFF2-40B4-BE49-F238E27FC236}">
                    <a16:creationId xmlns:a16="http://schemas.microsoft.com/office/drawing/2014/main" id="{AC1A914C-38E1-44B5-87AD-960046A31E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78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5" name="Line 2616">
                <a:extLst>
                  <a:ext uri="{FF2B5EF4-FFF2-40B4-BE49-F238E27FC236}">
                    <a16:creationId xmlns:a16="http://schemas.microsoft.com/office/drawing/2014/main" id="{70471111-024E-415B-B59E-6A835261FA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81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6" name="Rectangle 2617">
                <a:extLst>
                  <a:ext uri="{FF2B5EF4-FFF2-40B4-BE49-F238E27FC236}">
                    <a16:creationId xmlns:a16="http://schemas.microsoft.com/office/drawing/2014/main" id="{47147529-9A98-4045-A81F-8C88E7E093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81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7" name="Line 2618">
                <a:extLst>
                  <a:ext uri="{FF2B5EF4-FFF2-40B4-BE49-F238E27FC236}">
                    <a16:creationId xmlns:a16="http://schemas.microsoft.com/office/drawing/2014/main" id="{CE738F81-E398-40A4-B2E9-0E96ADE93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8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8" name="Rectangle 2619">
                <a:extLst>
                  <a:ext uri="{FF2B5EF4-FFF2-40B4-BE49-F238E27FC236}">
                    <a16:creationId xmlns:a16="http://schemas.microsoft.com/office/drawing/2014/main" id="{8D0A1C89-2EE2-4BF1-B9DC-529AB7C23A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8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19" name="Line 2620">
                <a:extLst>
                  <a:ext uri="{FF2B5EF4-FFF2-40B4-BE49-F238E27FC236}">
                    <a16:creationId xmlns:a16="http://schemas.microsoft.com/office/drawing/2014/main" id="{10D34493-F64D-4E33-9E47-802065CE02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87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0" name="Rectangle 2621">
                <a:extLst>
                  <a:ext uri="{FF2B5EF4-FFF2-40B4-BE49-F238E27FC236}">
                    <a16:creationId xmlns:a16="http://schemas.microsoft.com/office/drawing/2014/main" id="{D196BD1B-4D52-4166-9BF8-77DE697CE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87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1" name="Line 2622">
                <a:extLst>
                  <a:ext uri="{FF2B5EF4-FFF2-40B4-BE49-F238E27FC236}">
                    <a16:creationId xmlns:a16="http://schemas.microsoft.com/office/drawing/2014/main" id="{ADC445DF-B94F-43E3-8A68-5995DBCD08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903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" name="Group 2824">
              <a:extLst>
                <a:ext uri="{FF2B5EF4-FFF2-40B4-BE49-F238E27FC236}">
                  <a16:creationId xmlns:a16="http://schemas.microsoft.com/office/drawing/2014/main" id="{35AE2294-C865-470E-A72E-4B3203210B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5214938"/>
              <a:ext cx="6207125" cy="381000"/>
              <a:chOff x="1448" y="2903"/>
              <a:chExt cx="3909" cy="240"/>
            </a:xfrm>
          </p:grpSpPr>
          <p:sp>
            <p:nvSpPr>
              <p:cNvPr id="1022" name="Rectangle 2624">
                <a:extLst>
                  <a:ext uri="{FF2B5EF4-FFF2-40B4-BE49-F238E27FC236}">
                    <a16:creationId xmlns:a16="http://schemas.microsoft.com/office/drawing/2014/main" id="{53FF1951-1BAA-4B0D-8846-ACA8279709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903"/>
                <a:ext cx="8" cy="1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3" name="Line 2625">
                <a:extLst>
                  <a:ext uri="{FF2B5EF4-FFF2-40B4-BE49-F238E27FC236}">
                    <a16:creationId xmlns:a16="http://schemas.microsoft.com/office/drawing/2014/main" id="{7469FFB7-9E9B-4B6C-A107-B604E5E093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2626">
                <a:extLst>
                  <a:ext uri="{FF2B5EF4-FFF2-40B4-BE49-F238E27FC236}">
                    <a16:creationId xmlns:a16="http://schemas.microsoft.com/office/drawing/2014/main" id="{B7364BEC-EC2E-41C9-9BBF-53A8456C31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Line 2627">
                <a:extLst>
                  <a:ext uri="{FF2B5EF4-FFF2-40B4-BE49-F238E27FC236}">
                    <a16:creationId xmlns:a16="http://schemas.microsoft.com/office/drawing/2014/main" id="{9412B74E-8A9B-4A1D-BDD4-34CAC7C748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2628">
                <a:extLst>
                  <a:ext uri="{FF2B5EF4-FFF2-40B4-BE49-F238E27FC236}">
                    <a16:creationId xmlns:a16="http://schemas.microsoft.com/office/drawing/2014/main" id="{96736F40-05D8-42F6-B199-712698FE2E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7" name="Line 2629">
                <a:extLst>
                  <a:ext uri="{FF2B5EF4-FFF2-40B4-BE49-F238E27FC236}">
                    <a16:creationId xmlns:a16="http://schemas.microsoft.com/office/drawing/2014/main" id="{188EB26E-FA6F-403E-8E7B-CF305503DE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8" name="Rectangle 2630">
                <a:extLst>
                  <a:ext uri="{FF2B5EF4-FFF2-40B4-BE49-F238E27FC236}">
                    <a16:creationId xmlns:a16="http://schemas.microsoft.com/office/drawing/2014/main" id="{9384E189-B038-44BB-9FF6-CA5BB1EF6A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Line 2631">
                <a:extLst>
                  <a:ext uri="{FF2B5EF4-FFF2-40B4-BE49-F238E27FC236}">
                    <a16:creationId xmlns:a16="http://schemas.microsoft.com/office/drawing/2014/main" id="{DF313B67-4115-40F1-9CA9-F38D049FB4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2632">
                <a:extLst>
                  <a:ext uri="{FF2B5EF4-FFF2-40B4-BE49-F238E27FC236}">
                    <a16:creationId xmlns:a16="http://schemas.microsoft.com/office/drawing/2014/main" id="{D63D7D0F-C4C7-4758-9A94-FAFA1FBFB2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Line 2633">
                <a:extLst>
                  <a:ext uri="{FF2B5EF4-FFF2-40B4-BE49-F238E27FC236}">
                    <a16:creationId xmlns:a16="http://schemas.microsoft.com/office/drawing/2014/main" id="{B6368F0F-E83B-4D8F-BA98-78C11873B1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634">
                <a:extLst>
                  <a:ext uri="{FF2B5EF4-FFF2-40B4-BE49-F238E27FC236}">
                    <a16:creationId xmlns:a16="http://schemas.microsoft.com/office/drawing/2014/main" id="{B57D48EB-A3D9-47BC-88B6-3BF34B6A83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Line 2635">
                <a:extLst>
                  <a:ext uri="{FF2B5EF4-FFF2-40B4-BE49-F238E27FC236}">
                    <a16:creationId xmlns:a16="http://schemas.microsoft.com/office/drawing/2014/main" id="{0AFBA29C-42FE-4628-80CE-89EB28C3B0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636">
                <a:extLst>
                  <a:ext uri="{FF2B5EF4-FFF2-40B4-BE49-F238E27FC236}">
                    <a16:creationId xmlns:a16="http://schemas.microsoft.com/office/drawing/2014/main" id="{93A60DE6-B51E-4486-8646-FB9E276C99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Line 2637">
                <a:extLst>
                  <a:ext uri="{FF2B5EF4-FFF2-40B4-BE49-F238E27FC236}">
                    <a16:creationId xmlns:a16="http://schemas.microsoft.com/office/drawing/2014/main" id="{2BA9D33E-6812-411B-AFF8-8EB05B4AC9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638">
                <a:extLst>
                  <a:ext uri="{FF2B5EF4-FFF2-40B4-BE49-F238E27FC236}">
                    <a16:creationId xmlns:a16="http://schemas.microsoft.com/office/drawing/2014/main" id="{7BFE82AF-1906-44B3-966D-E31826C36F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Line 2639">
                <a:extLst>
                  <a:ext uri="{FF2B5EF4-FFF2-40B4-BE49-F238E27FC236}">
                    <a16:creationId xmlns:a16="http://schemas.microsoft.com/office/drawing/2014/main" id="{102AEB82-C572-4FBF-BC6E-D25A074B5D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640">
                <a:extLst>
                  <a:ext uri="{FF2B5EF4-FFF2-40B4-BE49-F238E27FC236}">
                    <a16:creationId xmlns:a16="http://schemas.microsoft.com/office/drawing/2014/main" id="{6559DAB6-5516-4FF5-9DAC-CCA83C2BA3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Line 2641">
                <a:extLst>
                  <a:ext uri="{FF2B5EF4-FFF2-40B4-BE49-F238E27FC236}">
                    <a16:creationId xmlns:a16="http://schemas.microsoft.com/office/drawing/2014/main" id="{B7AAB414-7D91-4283-A870-ABFFBEBAC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642">
                <a:extLst>
                  <a:ext uri="{FF2B5EF4-FFF2-40B4-BE49-F238E27FC236}">
                    <a16:creationId xmlns:a16="http://schemas.microsoft.com/office/drawing/2014/main" id="{C6F459C9-4FF3-4E27-9BBE-9F049D7BB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Line 2643">
                <a:extLst>
                  <a:ext uri="{FF2B5EF4-FFF2-40B4-BE49-F238E27FC236}">
                    <a16:creationId xmlns:a16="http://schemas.microsoft.com/office/drawing/2014/main" id="{B26B1154-A652-42CD-9E8C-95FA906851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2644">
                <a:extLst>
                  <a:ext uri="{FF2B5EF4-FFF2-40B4-BE49-F238E27FC236}">
                    <a16:creationId xmlns:a16="http://schemas.microsoft.com/office/drawing/2014/main" id="{2543B762-F7E4-425E-BA32-3B3FD40914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Line 2645">
                <a:extLst>
                  <a:ext uri="{FF2B5EF4-FFF2-40B4-BE49-F238E27FC236}">
                    <a16:creationId xmlns:a16="http://schemas.microsoft.com/office/drawing/2014/main" id="{E8AF65FF-3498-4126-8B96-C22D6B30F0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2646">
                <a:extLst>
                  <a:ext uri="{FF2B5EF4-FFF2-40B4-BE49-F238E27FC236}">
                    <a16:creationId xmlns:a16="http://schemas.microsoft.com/office/drawing/2014/main" id="{AAC84C64-9181-4E5F-8D22-44815F7134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Line 2647">
                <a:extLst>
                  <a:ext uri="{FF2B5EF4-FFF2-40B4-BE49-F238E27FC236}">
                    <a16:creationId xmlns:a16="http://schemas.microsoft.com/office/drawing/2014/main" id="{7C62E4F0-924B-4553-9A09-67F111965B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2648">
                <a:extLst>
                  <a:ext uri="{FF2B5EF4-FFF2-40B4-BE49-F238E27FC236}">
                    <a16:creationId xmlns:a16="http://schemas.microsoft.com/office/drawing/2014/main" id="{36B8BD00-E1DB-4A71-9B5D-F20227116B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Line 2649">
                <a:extLst>
                  <a:ext uri="{FF2B5EF4-FFF2-40B4-BE49-F238E27FC236}">
                    <a16:creationId xmlns:a16="http://schemas.microsoft.com/office/drawing/2014/main" id="{01C534BB-9C30-41A0-9392-A7CAC9BF11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2650">
                <a:extLst>
                  <a:ext uri="{FF2B5EF4-FFF2-40B4-BE49-F238E27FC236}">
                    <a16:creationId xmlns:a16="http://schemas.microsoft.com/office/drawing/2014/main" id="{7FE2DD5B-88D1-469B-852C-6FE2B3FDE2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Line 2651">
                <a:extLst>
                  <a:ext uri="{FF2B5EF4-FFF2-40B4-BE49-F238E27FC236}">
                    <a16:creationId xmlns:a16="http://schemas.microsoft.com/office/drawing/2014/main" id="{D010CD44-7B24-4015-8642-3838EF44C1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2652">
                <a:extLst>
                  <a:ext uri="{FF2B5EF4-FFF2-40B4-BE49-F238E27FC236}">
                    <a16:creationId xmlns:a16="http://schemas.microsoft.com/office/drawing/2014/main" id="{AEEB8974-5C71-4DA2-B5F0-1E7E02ABC8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2653">
                <a:extLst>
                  <a:ext uri="{FF2B5EF4-FFF2-40B4-BE49-F238E27FC236}">
                    <a16:creationId xmlns:a16="http://schemas.microsoft.com/office/drawing/2014/main" id="{C91A8E69-E519-4B5E-BF1D-C02831DCBE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2" name="Rectangle 2654">
                <a:extLst>
                  <a:ext uri="{FF2B5EF4-FFF2-40B4-BE49-F238E27FC236}">
                    <a16:creationId xmlns:a16="http://schemas.microsoft.com/office/drawing/2014/main" id="{E41DEDA3-D20F-4B9D-A26E-A7DE8F340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3" name="Line 2655">
                <a:extLst>
                  <a:ext uri="{FF2B5EF4-FFF2-40B4-BE49-F238E27FC236}">
                    <a16:creationId xmlns:a16="http://schemas.microsoft.com/office/drawing/2014/main" id="{1037B0AB-ECF5-484C-91A3-569E7DFC75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4" name="Rectangle 2656">
                <a:extLst>
                  <a:ext uri="{FF2B5EF4-FFF2-40B4-BE49-F238E27FC236}">
                    <a16:creationId xmlns:a16="http://schemas.microsoft.com/office/drawing/2014/main" id="{D5930C44-6D20-42E8-81F0-41975261A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5" name="Line 2657">
                <a:extLst>
                  <a:ext uri="{FF2B5EF4-FFF2-40B4-BE49-F238E27FC236}">
                    <a16:creationId xmlns:a16="http://schemas.microsoft.com/office/drawing/2014/main" id="{3156DEAD-1E00-4CDC-BE52-4775B1093F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6" name="Rectangle 2658">
                <a:extLst>
                  <a:ext uri="{FF2B5EF4-FFF2-40B4-BE49-F238E27FC236}">
                    <a16:creationId xmlns:a16="http://schemas.microsoft.com/office/drawing/2014/main" id="{8ED0F335-1EA8-4264-828C-246C66243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7" name="Line 2659">
                <a:extLst>
                  <a:ext uri="{FF2B5EF4-FFF2-40B4-BE49-F238E27FC236}">
                    <a16:creationId xmlns:a16="http://schemas.microsoft.com/office/drawing/2014/main" id="{F9D27139-F8D6-413E-BD4D-270ADE2EA5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8" name="Rectangle 2660">
                <a:extLst>
                  <a:ext uri="{FF2B5EF4-FFF2-40B4-BE49-F238E27FC236}">
                    <a16:creationId xmlns:a16="http://schemas.microsoft.com/office/drawing/2014/main" id="{ECA93A34-BBB6-4AAD-B86D-F2F7B83EB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9" name="Line 2661">
                <a:extLst>
                  <a:ext uri="{FF2B5EF4-FFF2-40B4-BE49-F238E27FC236}">
                    <a16:creationId xmlns:a16="http://schemas.microsoft.com/office/drawing/2014/main" id="{AA42F8A6-B8DD-46ED-ADDA-66A366ABB1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0" name="Rectangle 2662">
                <a:extLst>
                  <a:ext uri="{FF2B5EF4-FFF2-40B4-BE49-F238E27FC236}">
                    <a16:creationId xmlns:a16="http://schemas.microsoft.com/office/drawing/2014/main" id="{0980DDD1-6057-437E-9D9F-4DB79E7B1B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1" name="Line 2663">
                <a:extLst>
                  <a:ext uri="{FF2B5EF4-FFF2-40B4-BE49-F238E27FC236}">
                    <a16:creationId xmlns:a16="http://schemas.microsoft.com/office/drawing/2014/main" id="{4A99D2A9-6E70-45FF-93F5-6B3AC6891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2" name="Rectangle 2664">
                <a:extLst>
                  <a:ext uri="{FF2B5EF4-FFF2-40B4-BE49-F238E27FC236}">
                    <a16:creationId xmlns:a16="http://schemas.microsoft.com/office/drawing/2014/main" id="{C29A6618-7CBE-4949-A9DA-259714D83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3" name="Line 2665">
                <a:extLst>
                  <a:ext uri="{FF2B5EF4-FFF2-40B4-BE49-F238E27FC236}">
                    <a16:creationId xmlns:a16="http://schemas.microsoft.com/office/drawing/2014/main" id="{3482DEA0-D62D-4B52-81A7-2380AC1631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4" name="Rectangle 2666">
                <a:extLst>
                  <a:ext uri="{FF2B5EF4-FFF2-40B4-BE49-F238E27FC236}">
                    <a16:creationId xmlns:a16="http://schemas.microsoft.com/office/drawing/2014/main" id="{3CEC7A8F-8F28-4C75-BE83-E4C8F86162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5" name="Line 2667">
                <a:extLst>
                  <a:ext uri="{FF2B5EF4-FFF2-40B4-BE49-F238E27FC236}">
                    <a16:creationId xmlns:a16="http://schemas.microsoft.com/office/drawing/2014/main" id="{F374ABF5-B032-44F5-B9D1-49D6783061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6" name="Rectangle 2668">
                <a:extLst>
                  <a:ext uri="{FF2B5EF4-FFF2-40B4-BE49-F238E27FC236}">
                    <a16:creationId xmlns:a16="http://schemas.microsoft.com/office/drawing/2014/main" id="{9392AFDA-96DB-46EC-9195-934C27F0B7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7" name="Line 2669">
                <a:extLst>
                  <a:ext uri="{FF2B5EF4-FFF2-40B4-BE49-F238E27FC236}">
                    <a16:creationId xmlns:a16="http://schemas.microsoft.com/office/drawing/2014/main" id="{74781259-45E5-4503-B42A-8AEFFB3685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8" name="Rectangle 2670">
                <a:extLst>
                  <a:ext uri="{FF2B5EF4-FFF2-40B4-BE49-F238E27FC236}">
                    <a16:creationId xmlns:a16="http://schemas.microsoft.com/office/drawing/2014/main" id="{65480AFD-E220-4CC1-9F57-58480446B0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9" name="Line 2671">
                <a:extLst>
                  <a:ext uri="{FF2B5EF4-FFF2-40B4-BE49-F238E27FC236}">
                    <a16:creationId xmlns:a16="http://schemas.microsoft.com/office/drawing/2014/main" id="{304FFA4E-F36D-4B26-9C95-31A070BD7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0" name="Rectangle 2672">
                <a:extLst>
                  <a:ext uri="{FF2B5EF4-FFF2-40B4-BE49-F238E27FC236}">
                    <a16:creationId xmlns:a16="http://schemas.microsoft.com/office/drawing/2014/main" id="{BF60D60A-2A4C-43DF-AC7A-DEC4A3307A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1" name="Line 2673">
                <a:extLst>
                  <a:ext uri="{FF2B5EF4-FFF2-40B4-BE49-F238E27FC236}">
                    <a16:creationId xmlns:a16="http://schemas.microsoft.com/office/drawing/2014/main" id="{072B1334-0551-40A3-8DE5-FA6B6F5F2C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2" name="Rectangle 2674">
                <a:extLst>
                  <a:ext uri="{FF2B5EF4-FFF2-40B4-BE49-F238E27FC236}">
                    <a16:creationId xmlns:a16="http://schemas.microsoft.com/office/drawing/2014/main" id="{9093DBE9-2CB1-4F2C-A665-E07585E32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3" name="Line 2675">
                <a:extLst>
                  <a:ext uri="{FF2B5EF4-FFF2-40B4-BE49-F238E27FC236}">
                    <a16:creationId xmlns:a16="http://schemas.microsoft.com/office/drawing/2014/main" id="{C5C23E15-5E22-4CFB-BEB8-4FE280CF55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4" name="Rectangle 2676">
                <a:extLst>
                  <a:ext uri="{FF2B5EF4-FFF2-40B4-BE49-F238E27FC236}">
                    <a16:creationId xmlns:a16="http://schemas.microsoft.com/office/drawing/2014/main" id="{4C209358-4574-4CBF-8EB3-1C42E8D07A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5" name="Line 2677">
                <a:extLst>
                  <a:ext uri="{FF2B5EF4-FFF2-40B4-BE49-F238E27FC236}">
                    <a16:creationId xmlns:a16="http://schemas.microsoft.com/office/drawing/2014/main" id="{7B8FDBF0-758D-4274-822A-94CE88BF79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6" name="Rectangle 2678">
                <a:extLst>
                  <a:ext uri="{FF2B5EF4-FFF2-40B4-BE49-F238E27FC236}">
                    <a16:creationId xmlns:a16="http://schemas.microsoft.com/office/drawing/2014/main" id="{224C630B-5BF2-42BC-A3D9-86F96F7883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7" name="Line 2679">
                <a:extLst>
                  <a:ext uri="{FF2B5EF4-FFF2-40B4-BE49-F238E27FC236}">
                    <a16:creationId xmlns:a16="http://schemas.microsoft.com/office/drawing/2014/main" id="{A1E39859-9EF3-4C67-8364-D608E6F5E2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8" name="Rectangle 2680">
                <a:extLst>
                  <a:ext uri="{FF2B5EF4-FFF2-40B4-BE49-F238E27FC236}">
                    <a16:creationId xmlns:a16="http://schemas.microsoft.com/office/drawing/2014/main" id="{7E909D51-EDA1-4532-951A-2D6943DAC2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9" name="Line 2681">
                <a:extLst>
                  <a:ext uri="{FF2B5EF4-FFF2-40B4-BE49-F238E27FC236}">
                    <a16:creationId xmlns:a16="http://schemas.microsoft.com/office/drawing/2014/main" id="{F547474D-1A84-4458-9CCA-ECB47D9F32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0" name="Rectangle 2682">
                <a:extLst>
                  <a:ext uri="{FF2B5EF4-FFF2-40B4-BE49-F238E27FC236}">
                    <a16:creationId xmlns:a16="http://schemas.microsoft.com/office/drawing/2014/main" id="{469C5647-38AF-4242-961F-955C0B3FFB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1" name="Line 2683">
                <a:extLst>
                  <a:ext uri="{FF2B5EF4-FFF2-40B4-BE49-F238E27FC236}">
                    <a16:creationId xmlns:a16="http://schemas.microsoft.com/office/drawing/2014/main" id="{AB559579-428D-4251-9FA2-1DD4F47D6B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2" name="Rectangle 2684">
                <a:extLst>
                  <a:ext uri="{FF2B5EF4-FFF2-40B4-BE49-F238E27FC236}">
                    <a16:creationId xmlns:a16="http://schemas.microsoft.com/office/drawing/2014/main" id="{7DB3E48F-BDED-4E25-975C-9797AF7445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3" name="Line 2685">
                <a:extLst>
                  <a:ext uri="{FF2B5EF4-FFF2-40B4-BE49-F238E27FC236}">
                    <a16:creationId xmlns:a16="http://schemas.microsoft.com/office/drawing/2014/main" id="{F166A9CA-C87F-4F58-B40D-FD2D77BE84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4" name="Rectangle 2686">
                <a:extLst>
                  <a:ext uri="{FF2B5EF4-FFF2-40B4-BE49-F238E27FC236}">
                    <a16:creationId xmlns:a16="http://schemas.microsoft.com/office/drawing/2014/main" id="{12CC805B-F2B6-44FD-A6B8-EF3DF745FA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5" name="Line 2687">
                <a:extLst>
                  <a:ext uri="{FF2B5EF4-FFF2-40B4-BE49-F238E27FC236}">
                    <a16:creationId xmlns:a16="http://schemas.microsoft.com/office/drawing/2014/main" id="{A08C86F9-4DAA-4420-AC1C-D11BC43EAD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6" name="Rectangle 2688">
                <a:extLst>
                  <a:ext uri="{FF2B5EF4-FFF2-40B4-BE49-F238E27FC236}">
                    <a16:creationId xmlns:a16="http://schemas.microsoft.com/office/drawing/2014/main" id="{41E974AE-AA43-4B5E-865C-0726930DA5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7" name="Line 2689">
                <a:extLst>
                  <a:ext uri="{FF2B5EF4-FFF2-40B4-BE49-F238E27FC236}">
                    <a16:creationId xmlns:a16="http://schemas.microsoft.com/office/drawing/2014/main" id="{AD0377D6-F48F-4CD3-90FE-3E3C493128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8" name="Rectangle 2690">
                <a:extLst>
                  <a:ext uri="{FF2B5EF4-FFF2-40B4-BE49-F238E27FC236}">
                    <a16:creationId xmlns:a16="http://schemas.microsoft.com/office/drawing/2014/main" id="{1632C35B-0D9B-404F-B903-30F25AC32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9" name="Line 2691">
                <a:extLst>
                  <a:ext uri="{FF2B5EF4-FFF2-40B4-BE49-F238E27FC236}">
                    <a16:creationId xmlns:a16="http://schemas.microsoft.com/office/drawing/2014/main" id="{73EBFE21-50F9-48DD-B5B4-DFD4DE4EC7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0" name="Rectangle 2692">
                <a:extLst>
                  <a:ext uri="{FF2B5EF4-FFF2-40B4-BE49-F238E27FC236}">
                    <a16:creationId xmlns:a16="http://schemas.microsoft.com/office/drawing/2014/main" id="{BE8E2061-6567-43CB-85BB-C61B5F9E9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1" name="Line 2693">
                <a:extLst>
                  <a:ext uri="{FF2B5EF4-FFF2-40B4-BE49-F238E27FC236}">
                    <a16:creationId xmlns:a16="http://schemas.microsoft.com/office/drawing/2014/main" id="{8D209A75-5F1B-4A97-83AE-25384B1510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2" name="Rectangle 2694">
                <a:extLst>
                  <a:ext uri="{FF2B5EF4-FFF2-40B4-BE49-F238E27FC236}">
                    <a16:creationId xmlns:a16="http://schemas.microsoft.com/office/drawing/2014/main" id="{C44B70A4-6CE5-4E49-BAC5-AEF20C49C2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3" name="Line 2695">
                <a:extLst>
                  <a:ext uri="{FF2B5EF4-FFF2-40B4-BE49-F238E27FC236}">
                    <a16:creationId xmlns:a16="http://schemas.microsoft.com/office/drawing/2014/main" id="{C1FA21ED-6136-4EAC-8137-43EF4966D8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4" name="Rectangle 2696">
                <a:extLst>
                  <a:ext uri="{FF2B5EF4-FFF2-40B4-BE49-F238E27FC236}">
                    <a16:creationId xmlns:a16="http://schemas.microsoft.com/office/drawing/2014/main" id="{5FBCEA47-AA37-4878-86E6-28AA0FDCE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5" name="Line 2697">
                <a:extLst>
                  <a:ext uri="{FF2B5EF4-FFF2-40B4-BE49-F238E27FC236}">
                    <a16:creationId xmlns:a16="http://schemas.microsoft.com/office/drawing/2014/main" id="{D9C031B3-F1C4-4B38-B18F-DF22F0FC9C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6" name="Rectangle 2698">
                <a:extLst>
                  <a:ext uri="{FF2B5EF4-FFF2-40B4-BE49-F238E27FC236}">
                    <a16:creationId xmlns:a16="http://schemas.microsoft.com/office/drawing/2014/main" id="{F1388FAB-6185-4EC9-A4E1-03DD018C2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7" name="Line 2699">
                <a:extLst>
                  <a:ext uri="{FF2B5EF4-FFF2-40B4-BE49-F238E27FC236}">
                    <a16:creationId xmlns:a16="http://schemas.microsoft.com/office/drawing/2014/main" id="{268C7B31-B550-4D60-9FE2-7F3AB0D60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8" name="Rectangle 2700">
                <a:extLst>
                  <a:ext uri="{FF2B5EF4-FFF2-40B4-BE49-F238E27FC236}">
                    <a16:creationId xmlns:a16="http://schemas.microsoft.com/office/drawing/2014/main" id="{0E6A5CE8-5469-4E47-A6ED-C3709C4F0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9" name="Line 2701">
                <a:extLst>
                  <a:ext uri="{FF2B5EF4-FFF2-40B4-BE49-F238E27FC236}">
                    <a16:creationId xmlns:a16="http://schemas.microsoft.com/office/drawing/2014/main" id="{3537D54A-0898-4BDC-8C25-0C0C13DDD5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0" name="Rectangle 2702">
                <a:extLst>
                  <a:ext uri="{FF2B5EF4-FFF2-40B4-BE49-F238E27FC236}">
                    <a16:creationId xmlns:a16="http://schemas.microsoft.com/office/drawing/2014/main" id="{E8559FC0-B969-4E62-B030-47E052EE6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1" name="Line 2703">
                <a:extLst>
                  <a:ext uri="{FF2B5EF4-FFF2-40B4-BE49-F238E27FC236}">
                    <a16:creationId xmlns:a16="http://schemas.microsoft.com/office/drawing/2014/main" id="{B5DB8503-299C-4E7F-80AC-199795D99A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2" name="Rectangle 2704">
                <a:extLst>
                  <a:ext uri="{FF2B5EF4-FFF2-40B4-BE49-F238E27FC236}">
                    <a16:creationId xmlns:a16="http://schemas.microsoft.com/office/drawing/2014/main" id="{29D52436-523E-43FE-82DE-A8EEF05AF4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3" name="Line 2705">
                <a:extLst>
                  <a:ext uri="{FF2B5EF4-FFF2-40B4-BE49-F238E27FC236}">
                    <a16:creationId xmlns:a16="http://schemas.microsoft.com/office/drawing/2014/main" id="{AE4A6FDD-B09F-49B7-9F43-08B5E04FFE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4" name="Rectangle 2706">
                <a:extLst>
                  <a:ext uri="{FF2B5EF4-FFF2-40B4-BE49-F238E27FC236}">
                    <a16:creationId xmlns:a16="http://schemas.microsoft.com/office/drawing/2014/main" id="{C1438DC1-50E4-4943-B06E-50DA537895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5" name="Line 2707">
                <a:extLst>
                  <a:ext uri="{FF2B5EF4-FFF2-40B4-BE49-F238E27FC236}">
                    <a16:creationId xmlns:a16="http://schemas.microsoft.com/office/drawing/2014/main" id="{3B7326A3-E324-46E8-BD71-C585FCB67B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6" name="Rectangle 2708">
                <a:extLst>
                  <a:ext uri="{FF2B5EF4-FFF2-40B4-BE49-F238E27FC236}">
                    <a16:creationId xmlns:a16="http://schemas.microsoft.com/office/drawing/2014/main" id="{B7A9F389-91E5-4193-9E12-9FB3411E31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7" name="Line 2709">
                <a:extLst>
                  <a:ext uri="{FF2B5EF4-FFF2-40B4-BE49-F238E27FC236}">
                    <a16:creationId xmlns:a16="http://schemas.microsoft.com/office/drawing/2014/main" id="{A4DFC777-E12D-4875-B183-99C344371F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8" name="Rectangle 2710">
                <a:extLst>
                  <a:ext uri="{FF2B5EF4-FFF2-40B4-BE49-F238E27FC236}">
                    <a16:creationId xmlns:a16="http://schemas.microsoft.com/office/drawing/2014/main" id="{E13082CF-4E67-4DC5-9981-7E96C506B5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09" name="Line 2711">
                <a:extLst>
                  <a:ext uri="{FF2B5EF4-FFF2-40B4-BE49-F238E27FC236}">
                    <a16:creationId xmlns:a16="http://schemas.microsoft.com/office/drawing/2014/main" id="{F772CFFB-C431-411D-BA0C-BEFC28C016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0" name="Rectangle 2712">
                <a:extLst>
                  <a:ext uri="{FF2B5EF4-FFF2-40B4-BE49-F238E27FC236}">
                    <a16:creationId xmlns:a16="http://schemas.microsoft.com/office/drawing/2014/main" id="{C1B50150-C9A2-4DAC-825E-6AC9C06B5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1" name="Line 2713">
                <a:extLst>
                  <a:ext uri="{FF2B5EF4-FFF2-40B4-BE49-F238E27FC236}">
                    <a16:creationId xmlns:a16="http://schemas.microsoft.com/office/drawing/2014/main" id="{D246FDE6-ADD3-43F7-A44D-7CA4457D95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2" name="Rectangle 2714">
                <a:extLst>
                  <a:ext uri="{FF2B5EF4-FFF2-40B4-BE49-F238E27FC236}">
                    <a16:creationId xmlns:a16="http://schemas.microsoft.com/office/drawing/2014/main" id="{2829692F-F49F-406B-A81F-2BEE8599A1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3" name="Line 2715">
                <a:extLst>
                  <a:ext uri="{FF2B5EF4-FFF2-40B4-BE49-F238E27FC236}">
                    <a16:creationId xmlns:a16="http://schemas.microsoft.com/office/drawing/2014/main" id="{654437FB-C363-44F0-BF2E-ED33BFE937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4" name="Rectangle 2716">
                <a:extLst>
                  <a:ext uri="{FF2B5EF4-FFF2-40B4-BE49-F238E27FC236}">
                    <a16:creationId xmlns:a16="http://schemas.microsoft.com/office/drawing/2014/main" id="{018787C2-4625-4238-A5B8-3AC6672929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5" name="Line 2717">
                <a:extLst>
                  <a:ext uri="{FF2B5EF4-FFF2-40B4-BE49-F238E27FC236}">
                    <a16:creationId xmlns:a16="http://schemas.microsoft.com/office/drawing/2014/main" id="{343991C2-A187-4C0A-80EB-426CBBA9ED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6" name="Rectangle 2718">
                <a:extLst>
                  <a:ext uri="{FF2B5EF4-FFF2-40B4-BE49-F238E27FC236}">
                    <a16:creationId xmlns:a16="http://schemas.microsoft.com/office/drawing/2014/main" id="{6FD10620-C32B-4FA9-9F4D-3A69A1EB13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7" name="Line 2719">
                <a:extLst>
                  <a:ext uri="{FF2B5EF4-FFF2-40B4-BE49-F238E27FC236}">
                    <a16:creationId xmlns:a16="http://schemas.microsoft.com/office/drawing/2014/main" id="{0904027D-7C8F-4B52-AD95-11D2B833BC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8" name="Rectangle 2720">
                <a:extLst>
                  <a:ext uri="{FF2B5EF4-FFF2-40B4-BE49-F238E27FC236}">
                    <a16:creationId xmlns:a16="http://schemas.microsoft.com/office/drawing/2014/main" id="{DF86D03B-4F00-4104-9A92-D78DC0B10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9" name="Line 2721">
                <a:extLst>
                  <a:ext uri="{FF2B5EF4-FFF2-40B4-BE49-F238E27FC236}">
                    <a16:creationId xmlns:a16="http://schemas.microsoft.com/office/drawing/2014/main" id="{866BE153-1433-4221-9AAA-D4BF0F237E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0" name="Rectangle 2722">
                <a:extLst>
                  <a:ext uri="{FF2B5EF4-FFF2-40B4-BE49-F238E27FC236}">
                    <a16:creationId xmlns:a16="http://schemas.microsoft.com/office/drawing/2014/main" id="{1B95F6AD-9A6F-4D85-BE7F-8863FD552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1" name="Line 2723">
                <a:extLst>
                  <a:ext uri="{FF2B5EF4-FFF2-40B4-BE49-F238E27FC236}">
                    <a16:creationId xmlns:a16="http://schemas.microsoft.com/office/drawing/2014/main" id="{F39AA0AD-4C3D-428E-99C4-1E650E7978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2" name="Rectangle 2724">
                <a:extLst>
                  <a:ext uri="{FF2B5EF4-FFF2-40B4-BE49-F238E27FC236}">
                    <a16:creationId xmlns:a16="http://schemas.microsoft.com/office/drawing/2014/main" id="{1ED15911-7C35-4E06-8104-DCEBD3B11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3" name="Line 2725">
                <a:extLst>
                  <a:ext uri="{FF2B5EF4-FFF2-40B4-BE49-F238E27FC236}">
                    <a16:creationId xmlns:a16="http://schemas.microsoft.com/office/drawing/2014/main" id="{43915D0B-0965-4F58-AA97-9DC0040363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4" name="Rectangle 2726">
                <a:extLst>
                  <a:ext uri="{FF2B5EF4-FFF2-40B4-BE49-F238E27FC236}">
                    <a16:creationId xmlns:a16="http://schemas.microsoft.com/office/drawing/2014/main" id="{12E791E2-7E32-4D1B-BC78-821D2935F5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5" name="Line 2727">
                <a:extLst>
                  <a:ext uri="{FF2B5EF4-FFF2-40B4-BE49-F238E27FC236}">
                    <a16:creationId xmlns:a16="http://schemas.microsoft.com/office/drawing/2014/main" id="{B732FB78-A259-4022-971A-BB379F92A6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6" name="Rectangle 2728">
                <a:extLst>
                  <a:ext uri="{FF2B5EF4-FFF2-40B4-BE49-F238E27FC236}">
                    <a16:creationId xmlns:a16="http://schemas.microsoft.com/office/drawing/2014/main" id="{25338921-17AC-411E-BB46-B5E73208D8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7" name="Line 2729">
                <a:extLst>
                  <a:ext uri="{FF2B5EF4-FFF2-40B4-BE49-F238E27FC236}">
                    <a16:creationId xmlns:a16="http://schemas.microsoft.com/office/drawing/2014/main" id="{09A1E3AB-855D-48F0-B8F2-11B4301DAD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8" name="Rectangle 2730">
                <a:extLst>
                  <a:ext uri="{FF2B5EF4-FFF2-40B4-BE49-F238E27FC236}">
                    <a16:creationId xmlns:a16="http://schemas.microsoft.com/office/drawing/2014/main" id="{AA0F93B8-7571-4385-9C9B-102A15F259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9" name="Line 2731">
                <a:extLst>
                  <a:ext uri="{FF2B5EF4-FFF2-40B4-BE49-F238E27FC236}">
                    <a16:creationId xmlns:a16="http://schemas.microsoft.com/office/drawing/2014/main" id="{24AA5C50-8BB5-441B-96B2-15BB4B4521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0" name="Rectangle 2732">
                <a:extLst>
                  <a:ext uri="{FF2B5EF4-FFF2-40B4-BE49-F238E27FC236}">
                    <a16:creationId xmlns:a16="http://schemas.microsoft.com/office/drawing/2014/main" id="{256B47B8-796E-4BB8-935C-570A595C2F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1" name="Line 2733">
                <a:extLst>
                  <a:ext uri="{FF2B5EF4-FFF2-40B4-BE49-F238E27FC236}">
                    <a16:creationId xmlns:a16="http://schemas.microsoft.com/office/drawing/2014/main" id="{A99BCCD4-B978-45F3-82F0-F49B29390C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2" name="Rectangle 2734">
                <a:extLst>
                  <a:ext uri="{FF2B5EF4-FFF2-40B4-BE49-F238E27FC236}">
                    <a16:creationId xmlns:a16="http://schemas.microsoft.com/office/drawing/2014/main" id="{DB1AD328-0F1A-478F-B6D1-083FBF8ABC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3" name="Line 2735">
                <a:extLst>
                  <a:ext uri="{FF2B5EF4-FFF2-40B4-BE49-F238E27FC236}">
                    <a16:creationId xmlns:a16="http://schemas.microsoft.com/office/drawing/2014/main" id="{E13C74F8-E8B2-4F96-845D-73860DA3BC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4" name="Rectangle 2736">
                <a:extLst>
                  <a:ext uri="{FF2B5EF4-FFF2-40B4-BE49-F238E27FC236}">
                    <a16:creationId xmlns:a16="http://schemas.microsoft.com/office/drawing/2014/main" id="{031F9FAB-E0CF-494D-BE8F-50B2CD8ED0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5" name="Line 2737">
                <a:extLst>
                  <a:ext uri="{FF2B5EF4-FFF2-40B4-BE49-F238E27FC236}">
                    <a16:creationId xmlns:a16="http://schemas.microsoft.com/office/drawing/2014/main" id="{8E613121-5474-4A8A-9FF5-A7737D8D21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6" name="Rectangle 2738">
                <a:extLst>
                  <a:ext uri="{FF2B5EF4-FFF2-40B4-BE49-F238E27FC236}">
                    <a16:creationId xmlns:a16="http://schemas.microsoft.com/office/drawing/2014/main" id="{A99EB723-1A59-4DB7-99DA-C0E739F20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" name="Line 2739">
                <a:extLst>
                  <a:ext uri="{FF2B5EF4-FFF2-40B4-BE49-F238E27FC236}">
                    <a16:creationId xmlns:a16="http://schemas.microsoft.com/office/drawing/2014/main" id="{00566827-3DB0-4D00-8C2F-68680E2E1C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8" name="Rectangle 2740">
                <a:extLst>
                  <a:ext uri="{FF2B5EF4-FFF2-40B4-BE49-F238E27FC236}">
                    <a16:creationId xmlns:a16="http://schemas.microsoft.com/office/drawing/2014/main" id="{E6AA269D-2549-40E7-B78A-943F8AC9B4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9" name="Line 2741">
                <a:extLst>
                  <a:ext uri="{FF2B5EF4-FFF2-40B4-BE49-F238E27FC236}">
                    <a16:creationId xmlns:a16="http://schemas.microsoft.com/office/drawing/2014/main" id="{F42FACAA-4B2B-4598-B9F5-DB346A25E2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0" name="Rectangle 2742">
                <a:extLst>
                  <a:ext uri="{FF2B5EF4-FFF2-40B4-BE49-F238E27FC236}">
                    <a16:creationId xmlns:a16="http://schemas.microsoft.com/office/drawing/2014/main" id="{34A536AA-E049-4505-ABD1-A6294517A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1" name="Line 2743">
                <a:extLst>
                  <a:ext uri="{FF2B5EF4-FFF2-40B4-BE49-F238E27FC236}">
                    <a16:creationId xmlns:a16="http://schemas.microsoft.com/office/drawing/2014/main" id="{70742FF6-CE12-4BE7-9105-275E039862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2" name="Rectangle 2744">
                <a:extLst>
                  <a:ext uri="{FF2B5EF4-FFF2-40B4-BE49-F238E27FC236}">
                    <a16:creationId xmlns:a16="http://schemas.microsoft.com/office/drawing/2014/main" id="{F1DB30E3-F276-47C0-821F-F72A49382D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3" name="Line 2745">
                <a:extLst>
                  <a:ext uri="{FF2B5EF4-FFF2-40B4-BE49-F238E27FC236}">
                    <a16:creationId xmlns:a16="http://schemas.microsoft.com/office/drawing/2014/main" id="{90BD0593-4640-40B9-8AFE-DF75FFEB7A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4" name="Rectangle 2746">
                <a:extLst>
                  <a:ext uri="{FF2B5EF4-FFF2-40B4-BE49-F238E27FC236}">
                    <a16:creationId xmlns:a16="http://schemas.microsoft.com/office/drawing/2014/main" id="{6B814CCE-B8DF-443B-9039-B94C2AC2F9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5" name="Line 2747">
                <a:extLst>
                  <a:ext uri="{FF2B5EF4-FFF2-40B4-BE49-F238E27FC236}">
                    <a16:creationId xmlns:a16="http://schemas.microsoft.com/office/drawing/2014/main" id="{F5CE440C-2156-494B-B4A7-C4084F17C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6" name="Rectangle 2748">
                <a:extLst>
                  <a:ext uri="{FF2B5EF4-FFF2-40B4-BE49-F238E27FC236}">
                    <a16:creationId xmlns:a16="http://schemas.microsoft.com/office/drawing/2014/main" id="{C320E4C7-51EA-4F29-92CB-17BF86BD61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7" name="Line 2749">
                <a:extLst>
                  <a:ext uri="{FF2B5EF4-FFF2-40B4-BE49-F238E27FC236}">
                    <a16:creationId xmlns:a16="http://schemas.microsoft.com/office/drawing/2014/main" id="{BA87CE23-2CEF-4FF2-8F79-21A8BEBBA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8" name="Rectangle 2750">
                <a:extLst>
                  <a:ext uri="{FF2B5EF4-FFF2-40B4-BE49-F238E27FC236}">
                    <a16:creationId xmlns:a16="http://schemas.microsoft.com/office/drawing/2014/main" id="{C3863D82-6BC8-47A3-9283-07C02F8604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9" name="Line 2751">
                <a:extLst>
                  <a:ext uri="{FF2B5EF4-FFF2-40B4-BE49-F238E27FC236}">
                    <a16:creationId xmlns:a16="http://schemas.microsoft.com/office/drawing/2014/main" id="{46171DDB-D28D-46E9-81B1-EDA3BD471B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0" name="Rectangle 2752">
                <a:extLst>
                  <a:ext uri="{FF2B5EF4-FFF2-40B4-BE49-F238E27FC236}">
                    <a16:creationId xmlns:a16="http://schemas.microsoft.com/office/drawing/2014/main" id="{7F29D5A0-6D49-4525-A489-7F757BD77A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1" name="Line 2753">
                <a:extLst>
                  <a:ext uri="{FF2B5EF4-FFF2-40B4-BE49-F238E27FC236}">
                    <a16:creationId xmlns:a16="http://schemas.microsoft.com/office/drawing/2014/main" id="{7812F128-3A61-4573-A4D6-A6094EDDEA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2" name="Rectangle 2754">
                <a:extLst>
                  <a:ext uri="{FF2B5EF4-FFF2-40B4-BE49-F238E27FC236}">
                    <a16:creationId xmlns:a16="http://schemas.microsoft.com/office/drawing/2014/main" id="{8C9E9538-CD7C-4E66-A15D-768D8682FC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92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3" name="Line 2755">
                <a:extLst>
                  <a:ext uri="{FF2B5EF4-FFF2-40B4-BE49-F238E27FC236}">
                    <a16:creationId xmlns:a16="http://schemas.microsoft.com/office/drawing/2014/main" id="{E4305452-9956-4333-A803-3E36CDAEAD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4" name="Rectangle 2756">
                <a:extLst>
                  <a:ext uri="{FF2B5EF4-FFF2-40B4-BE49-F238E27FC236}">
                    <a16:creationId xmlns:a16="http://schemas.microsoft.com/office/drawing/2014/main" id="{226ACFEA-1151-4B1D-82E4-28CA3A4826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933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5" name="Line 2757">
                <a:extLst>
                  <a:ext uri="{FF2B5EF4-FFF2-40B4-BE49-F238E27FC236}">
                    <a16:creationId xmlns:a16="http://schemas.microsoft.com/office/drawing/2014/main" id="{80B717DA-BA87-465F-A877-3ACFE5528A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6" name="Rectangle 2758">
                <a:extLst>
                  <a:ext uri="{FF2B5EF4-FFF2-40B4-BE49-F238E27FC236}">
                    <a16:creationId xmlns:a16="http://schemas.microsoft.com/office/drawing/2014/main" id="{43B1F7DD-74E0-4A08-86F7-A5A2A90AAD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96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7" name="Line 2759">
                <a:extLst>
                  <a:ext uri="{FF2B5EF4-FFF2-40B4-BE49-F238E27FC236}">
                    <a16:creationId xmlns:a16="http://schemas.microsoft.com/office/drawing/2014/main" id="{5246D0DD-3117-426C-AA3D-AA850ADEBC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8" name="Rectangle 2760">
                <a:extLst>
                  <a:ext uri="{FF2B5EF4-FFF2-40B4-BE49-F238E27FC236}">
                    <a16:creationId xmlns:a16="http://schemas.microsoft.com/office/drawing/2014/main" id="{4C652E70-FC36-4382-980D-8919ECC4F3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299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9" name="Line 2761">
                <a:extLst>
                  <a:ext uri="{FF2B5EF4-FFF2-40B4-BE49-F238E27FC236}">
                    <a16:creationId xmlns:a16="http://schemas.microsoft.com/office/drawing/2014/main" id="{D04DC5E5-07AF-4610-AAB9-10DB2AF2AB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0" name="Rectangle 2762">
                <a:extLst>
                  <a:ext uri="{FF2B5EF4-FFF2-40B4-BE49-F238E27FC236}">
                    <a16:creationId xmlns:a16="http://schemas.microsoft.com/office/drawing/2014/main" id="{A5A78748-1BFB-4506-9595-85AC45EDD2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0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1" name="Line 2763">
                <a:extLst>
                  <a:ext uri="{FF2B5EF4-FFF2-40B4-BE49-F238E27FC236}">
                    <a16:creationId xmlns:a16="http://schemas.microsoft.com/office/drawing/2014/main" id="{4E40BC85-46CA-4BFA-A903-A5AB26DB0A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2" name="Rectangle 2764">
                <a:extLst>
                  <a:ext uri="{FF2B5EF4-FFF2-40B4-BE49-F238E27FC236}">
                    <a16:creationId xmlns:a16="http://schemas.microsoft.com/office/drawing/2014/main" id="{C177C965-E79D-4231-9B72-C381BF5572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05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3" name="Line 2765">
                <a:extLst>
                  <a:ext uri="{FF2B5EF4-FFF2-40B4-BE49-F238E27FC236}">
                    <a16:creationId xmlns:a16="http://schemas.microsoft.com/office/drawing/2014/main" id="{BA61A245-7615-47F6-8486-04F2BA1565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4" name="Rectangle 2766">
                <a:extLst>
                  <a:ext uri="{FF2B5EF4-FFF2-40B4-BE49-F238E27FC236}">
                    <a16:creationId xmlns:a16="http://schemas.microsoft.com/office/drawing/2014/main" id="{12D9286D-F12C-41DF-909A-CA20BA4769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08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5" name="Line 2767">
                <a:extLst>
                  <a:ext uri="{FF2B5EF4-FFF2-40B4-BE49-F238E27FC236}">
                    <a16:creationId xmlns:a16="http://schemas.microsoft.com/office/drawing/2014/main" id="{11FC4406-3443-4176-848E-BB26A953C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6" name="Rectangle 2768">
                <a:extLst>
                  <a:ext uri="{FF2B5EF4-FFF2-40B4-BE49-F238E27FC236}">
                    <a16:creationId xmlns:a16="http://schemas.microsoft.com/office/drawing/2014/main" id="{C5F5A2AE-967E-4B89-9E20-DC92AA86EF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118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7" name="Line 2769">
                <a:extLst>
                  <a:ext uri="{FF2B5EF4-FFF2-40B4-BE49-F238E27FC236}">
                    <a16:creationId xmlns:a16="http://schemas.microsoft.com/office/drawing/2014/main" id="{72D41E59-75B1-4889-8A1D-D280E9279A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8" name="Rectangle 2770">
                <a:extLst>
                  <a:ext uri="{FF2B5EF4-FFF2-40B4-BE49-F238E27FC236}">
                    <a16:creationId xmlns:a16="http://schemas.microsoft.com/office/drawing/2014/main" id="{4690D3C2-7E32-442B-B798-C38946FF07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92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9" name="Line 2771">
                <a:extLst>
                  <a:ext uri="{FF2B5EF4-FFF2-40B4-BE49-F238E27FC236}">
                    <a16:creationId xmlns:a16="http://schemas.microsoft.com/office/drawing/2014/main" id="{AD9A2030-D592-499B-BF55-2EAC7E931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0" name="Rectangle 2772">
                <a:extLst>
                  <a:ext uri="{FF2B5EF4-FFF2-40B4-BE49-F238E27FC236}">
                    <a16:creationId xmlns:a16="http://schemas.microsoft.com/office/drawing/2014/main" id="{DDAD957F-37F7-482D-B5A4-7F49C6714A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933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1" name="Line 2773">
                <a:extLst>
                  <a:ext uri="{FF2B5EF4-FFF2-40B4-BE49-F238E27FC236}">
                    <a16:creationId xmlns:a16="http://schemas.microsoft.com/office/drawing/2014/main" id="{AE0D8428-060E-4A43-A12F-7941C933A2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2" name="Rectangle 2774">
                <a:extLst>
                  <a:ext uri="{FF2B5EF4-FFF2-40B4-BE49-F238E27FC236}">
                    <a16:creationId xmlns:a16="http://schemas.microsoft.com/office/drawing/2014/main" id="{FBE647A0-E253-42DE-A55D-CA587B61C3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96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3" name="Line 2775">
                <a:extLst>
                  <a:ext uri="{FF2B5EF4-FFF2-40B4-BE49-F238E27FC236}">
                    <a16:creationId xmlns:a16="http://schemas.microsoft.com/office/drawing/2014/main" id="{C8834D10-6336-4279-948C-328797586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4" name="Rectangle 2776">
                <a:extLst>
                  <a:ext uri="{FF2B5EF4-FFF2-40B4-BE49-F238E27FC236}">
                    <a16:creationId xmlns:a16="http://schemas.microsoft.com/office/drawing/2014/main" id="{2ABECEC6-2E81-45E5-A104-A4604F744C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299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5" name="Line 2777">
                <a:extLst>
                  <a:ext uri="{FF2B5EF4-FFF2-40B4-BE49-F238E27FC236}">
                    <a16:creationId xmlns:a16="http://schemas.microsoft.com/office/drawing/2014/main" id="{21B6F256-C6E6-4FDF-98D6-A82BC3C1F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6" name="Rectangle 2778">
                <a:extLst>
                  <a:ext uri="{FF2B5EF4-FFF2-40B4-BE49-F238E27FC236}">
                    <a16:creationId xmlns:a16="http://schemas.microsoft.com/office/drawing/2014/main" id="{86F2D1A8-B5C3-4AE2-AA73-DDD565491E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0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7" name="Line 2779">
                <a:extLst>
                  <a:ext uri="{FF2B5EF4-FFF2-40B4-BE49-F238E27FC236}">
                    <a16:creationId xmlns:a16="http://schemas.microsoft.com/office/drawing/2014/main" id="{909C4D0A-2B3E-44EA-87A1-0C7CDC9599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8" name="Rectangle 2780">
                <a:extLst>
                  <a:ext uri="{FF2B5EF4-FFF2-40B4-BE49-F238E27FC236}">
                    <a16:creationId xmlns:a16="http://schemas.microsoft.com/office/drawing/2014/main" id="{E0743099-D731-4994-98FC-F40551893C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05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9" name="Line 2781">
                <a:extLst>
                  <a:ext uri="{FF2B5EF4-FFF2-40B4-BE49-F238E27FC236}">
                    <a16:creationId xmlns:a16="http://schemas.microsoft.com/office/drawing/2014/main" id="{3E00CB3E-315B-43B0-B1A4-50C4E18D6F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0" name="Rectangle 2782">
                <a:extLst>
                  <a:ext uri="{FF2B5EF4-FFF2-40B4-BE49-F238E27FC236}">
                    <a16:creationId xmlns:a16="http://schemas.microsoft.com/office/drawing/2014/main" id="{C0028409-22BA-4D77-85EC-F277F33B94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08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1" name="Line 2783">
                <a:extLst>
                  <a:ext uri="{FF2B5EF4-FFF2-40B4-BE49-F238E27FC236}">
                    <a16:creationId xmlns:a16="http://schemas.microsoft.com/office/drawing/2014/main" id="{B25FA82C-4A02-4480-AE15-87F0A47DD0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2" name="Rectangle 2784">
                <a:extLst>
                  <a:ext uri="{FF2B5EF4-FFF2-40B4-BE49-F238E27FC236}">
                    <a16:creationId xmlns:a16="http://schemas.microsoft.com/office/drawing/2014/main" id="{51A2B895-5CD6-4977-AB3E-D8B97AC5D4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118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3" name="Line 2785">
                <a:extLst>
                  <a:ext uri="{FF2B5EF4-FFF2-40B4-BE49-F238E27FC236}">
                    <a16:creationId xmlns:a16="http://schemas.microsoft.com/office/drawing/2014/main" id="{62ECE1DE-EE59-4218-BBB7-D8F9D7FCA0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3135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4" name="Rectangle 2786">
                <a:extLst>
                  <a:ext uri="{FF2B5EF4-FFF2-40B4-BE49-F238E27FC236}">
                    <a16:creationId xmlns:a16="http://schemas.microsoft.com/office/drawing/2014/main" id="{9D13AF16-519C-49F4-B1A2-74F044B1C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3135"/>
                <a:ext cx="210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5" name="Line 2787">
                <a:extLst>
                  <a:ext uri="{FF2B5EF4-FFF2-40B4-BE49-F238E27FC236}">
                    <a16:creationId xmlns:a16="http://schemas.microsoft.com/office/drawing/2014/main" id="{EBCC0EB0-4E2F-403C-803D-B800DD0D6F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6" name="Rectangle 2788">
                <a:extLst>
                  <a:ext uri="{FF2B5EF4-FFF2-40B4-BE49-F238E27FC236}">
                    <a16:creationId xmlns:a16="http://schemas.microsoft.com/office/drawing/2014/main" id="{3C748041-0C60-4AAA-89AC-0B29577226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92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7" name="Line 2789">
                <a:extLst>
                  <a:ext uri="{FF2B5EF4-FFF2-40B4-BE49-F238E27FC236}">
                    <a16:creationId xmlns:a16="http://schemas.microsoft.com/office/drawing/2014/main" id="{5EA25B10-11C8-46BC-B9E6-EA1351B185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8" name="Rectangle 2790">
                <a:extLst>
                  <a:ext uri="{FF2B5EF4-FFF2-40B4-BE49-F238E27FC236}">
                    <a16:creationId xmlns:a16="http://schemas.microsoft.com/office/drawing/2014/main" id="{DA3B5998-4219-415A-B4D8-C0662BCA0D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933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9" name="Line 2791">
                <a:extLst>
                  <a:ext uri="{FF2B5EF4-FFF2-40B4-BE49-F238E27FC236}">
                    <a16:creationId xmlns:a16="http://schemas.microsoft.com/office/drawing/2014/main" id="{692C7F5D-BEAD-4C01-B839-150EAB5664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0" name="Rectangle 2792">
                <a:extLst>
                  <a:ext uri="{FF2B5EF4-FFF2-40B4-BE49-F238E27FC236}">
                    <a16:creationId xmlns:a16="http://schemas.microsoft.com/office/drawing/2014/main" id="{7656579C-32AB-46DD-9708-1C32422D38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96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1" name="Line 2793">
                <a:extLst>
                  <a:ext uri="{FF2B5EF4-FFF2-40B4-BE49-F238E27FC236}">
                    <a16:creationId xmlns:a16="http://schemas.microsoft.com/office/drawing/2014/main" id="{BA1E0535-90C1-4D14-A1AD-F4BAB4B718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2" name="Rectangle 2794">
                <a:extLst>
                  <a:ext uri="{FF2B5EF4-FFF2-40B4-BE49-F238E27FC236}">
                    <a16:creationId xmlns:a16="http://schemas.microsoft.com/office/drawing/2014/main" id="{1364F7F6-F439-4B79-9DA7-D19183FC9F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299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3" name="Line 2795">
                <a:extLst>
                  <a:ext uri="{FF2B5EF4-FFF2-40B4-BE49-F238E27FC236}">
                    <a16:creationId xmlns:a16="http://schemas.microsoft.com/office/drawing/2014/main" id="{70BD6000-96CA-4074-8362-AC249380CC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4" name="Rectangle 2796">
                <a:extLst>
                  <a:ext uri="{FF2B5EF4-FFF2-40B4-BE49-F238E27FC236}">
                    <a16:creationId xmlns:a16="http://schemas.microsoft.com/office/drawing/2014/main" id="{7F236118-4545-490B-8286-B294099696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0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5" name="Line 2797">
                <a:extLst>
                  <a:ext uri="{FF2B5EF4-FFF2-40B4-BE49-F238E27FC236}">
                    <a16:creationId xmlns:a16="http://schemas.microsoft.com/office/drawing/2014/main" id="{1362A00A-137C-4EA7-BE68-DC59A0192F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6" name="Rectangle 2798">
                <a:extLst>
                  <a:ext uri="{FF2B5EF4-FFF2-40B4-BE49-F238E27FC236}">
                    <a16:creationId xmlns:a16="http://schemas.microsoft.com/office/drawing/2014/main" id="{DD3E2E38-E32E-4F08-9EC6-8D2D3BB2B8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05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7" name="Line 2799">
                <a:extLst>
                  <a:ext uri="{FF2B5EF4-FFF2-40B4-BE49-F238E27FC236}">
                    <a16:creationId xmlns:a16="http://schemas.microsoft.com/office/drawing/2014/main" id="{B16ED01F-97A0-4B4D-953D-CC40BAB5CC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8" name="Rectangle 2800">
                <a:extLst>
                  <a:ext uri="{FF2B5EF4-FFF2-40B4-BE49-F238E27FC236}">
                    <a16:creationId xmlns:a16="http://schemas.microsoft.com/office/drawing/2014/main" id="{2AEFC3D9-8ACF-4BF7-998D-10D8366C1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08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9" name="Line 2801">
                <a:extLst>
                  <a:ext uri="{FF2B5EF4-FFF2-40B4-BE49-F238E27FC236}">
                    <a16:creationId xmlns:a16="http://schemas.microsoft.com/office/drawing/2014/main" id="{01A702E8-CFA6-46BD-80E9-79E8F28591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0" name="Rectangle 2802">
                <a:extLst>
                  <a:ext uri="{FF2B5EF4-FFF2-40B4-BE49-F238E27FC236}">
                    <a16:creationId xmlns:a16="http://schemas.microsoft.com/office/drawing/2014/main" id="{7C3A435C-4946-496E-B0EB-F7B3ACE96B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118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1" name="Line 2803">
                <a:extLst>
                  <a:ext uri="{FF2B5EF4-FFF2-40B4-BE49-F238E27FC236}">
                    <a16:creationId xmlns:a16="http://schemas.microsoft.com/office/drawing/2014/main" id="{93025CAD-A18C-488C-A0A7-DAA9ECC01D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2" name="Rectangle 2804">
                <a:extLst>
                  <a:ext uri="{FF2B5EF4-FFF2-40B4-BE49-F238E27FC236}">
                    <a16:creationId xmlns:a16="http://schemas.microsoft.com/office/drawing/2014/main" id="{6AFC2A18-5882-4930-BDBC-C50DAD731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92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3" name="Line 2805">
                <a:extLst>
                  <a:ext uri="{FF2B5EF4-FFF2-40B4-BE49-F238E27FC236}">
                    <a16:creationId xmlns:a16="http://schemas.microsoft.com/office/drawing/2014/main" id="{35E475A3-208E-49C0-AA60-F480C426BD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4" name="Rectangle 2806">
                <a:extLst>
                  <a:ext uri="{FF2B5EF4-FFF2-40B4-BE49-F238E27FC236}">
                    <a16:creationId xmlns:a16="http://schemas.microsoft.com/office/drawing/2014/main" id="{F2145F79-F801-498C-80E8-B4667D7507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933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5" name="Line 2807">
                <a:extLst>
                  <a:ext uri="{FF2B5EF4-FFF2-40B4-BE49-F238E27FC236}">
                    <a16:creationId xmlns:a16="http://schemas.microsoft.com/office/drawing/2014/main" id="{122F47A9-FFC1-4D96-8980-491E942FC7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6" name="Rectangle 2808">
                <a:extLst>
                  <a:ext uri="{FF2B5EF4-FFF2-40B4-BE49-F238E27FC236}">
                    <a16:creationId xmlns:a16="http://schemas.microsoft.com/office/drawing/2014/main" id="{84FDDF27-13FA-422C-A1C6-2526EECA72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96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7" name="Line 2809">
                <a:extLst>
                  <a:ext uri="{FF2B5EF4-FFF2-40B4-BE49-F238E27FC236}">
                    <a16:creationId xmlns:a16="http://schemas.microsoft.com/office/drawing/2014/main" id="{5A82894B-8650-40EC-A595-3775A8DF48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8" name="Rectangle 2810">
                <a:extLst>
                  <a:ext uri="{FF2B5EF4-FFF2-40B4-BE49-F238E27FC236}">
                    <a16:creationId xmlns:a16="http://schemas.microsoft.com/office/drawing/2014/main" id="{7E345EBA-72C9-4A30-981C-98AF759B02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299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9" name="Line 2811">
                <a:extLst>
                  <a:ext uri="{FF2B5EF4-FFF2-40B4-BE49-F238E27FC236}">
                    <a16:creationId xmlns:a16="http://schemas.microsoft.com/office/drawing/2014/main" id="{5E34C080-6F76-471B-90CE-5612F38824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0" name="Rectangle 2812">
                <a:extLst>
                  <a:ext uri="{FF2B5EF4-FFF2-40B4-BE49-F238E27FC236}">
                    <a16:creationId xmlns:a16="http://schemas.microsoft.com/office/drawing/2014/main" id="{1B23109F-99D8-41C7-BDBF-DB6FB360C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0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1" name="Line 2813">
                <a:extLst>
                  <a:ext uri="{FF2B5EF4-FFF2-40B4-BE49-F238E27FC236}">
                    <a16:creationId xmlns:a16="http://schemas.microsoft.com/office/drawing/2014/main" id="{82783963-5243-4D5E-B0B6-52EED96018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2" name="Rectangle 2814">
                <a:extLst>
                  <a:ext uri="{FF2B5EF4-FFF2-40B4-BE49-F238E27FC236}">
                    <a16:creationId xmlns:a16="http://schemas.microsoft.com/office/drawing/2014/main" id="{F449E674-9DFD-4BC7-81EE-E2F0D08487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05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3" name="Line 2815">
                <a:extLst>
                  <a:ext uri="{FF2B5EF4-FFF2-40B4-BE49-F238E27FC236}">
                    <a16:creationId xmlns:a16="http://schemas.microsoft.com/office/drawing/2014/main" id="{D2B11066-7EB0-4FB5-972D-7550333AB8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4" name="Rectangle 2816">
                <a:extLst>
                  <a:ext uri="{FF2B5EF4-FFF2-40B4-BE49-F238E27FC236}">
                    <a16:creationId xmlns:a16="http://schemas.microsoft.com/office/drawing/2014/main" id="{E5082296-9058-4F67-9F54-4AAFA24316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08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5" name="Line 2817">
                <a:extLst>
                  <a:ext uri="{FF2B5EF4-FFF2-40B4-BE49-F238E27FC236}">
                    <a16:creationId xmlns:a16="http://schemas.microsoft.com/office/drawing/2014/main" id="{4E33368A-CDBC-478E-8240-DEE8E57B29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6" name="Rectangle 2818">
                <a:extLst>
                  <a:ext uri="{FF2B5EF4-FFF2-40B4-BE49-F238E27FC236}">
                    <a16:creationId xmlns:a16="http://schemas.microsoft.com/office/drawing/2014/main" id="{5CCFC171-B7B0-4BDB-A460-5ECF6D5F4D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118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7" name="Line 2819">
                <a:extLst>
                  <a:ext uri="{FF2B5EF4-FFF2-40B4-BE49-F238E27FC236}">
                    <a16:creationId xmlns:a16="http://schemas.microsoft.com/office/drawing/2014/main" id="{6A5AD7C4-E7A6-45EE-9FF1-F0BDAA8CA3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8" name="Rectangle 2820">
                <a:extLst>
                  <a:ext uri="{FF2B5EF4-FFF2-40B4-BE49-F238E27FC236}">
                    <a16:creationId xmlns:a16="http://schemas.microsoft.com/office/drawing/2014/main" id="{4AF3006F-A6F4-433C-9400-B5D6AADBB9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92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9" name="Line 2821">
                <a:extLst>
                  <a:ext uri="{FF2B5EF4-FFF2-40B4-BE49-F238E27FC236}">
                    <a16:creationId xmlns:a16="http://schemas.microsoft.com/office/drawing/2014/main" id="{B4F7A0F8-5118-495D-AAF7-F1CE894E7D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0" name="Rectangle 2822">
                <a:extLst>
                  <a:ext uri="{FF2B5EF4-FFF2-40B4-BE49-F238E27FC236}">
                    <a16:creationId xmlns:a16="http://schemas.microsoft.com/office/drawing/2014/main" id="{97A91172-E50C-4D9C-B57D-3AB4A94F54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933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1" name="Line 2823">
                <a:extLst>
                  <a:ext uri="{FF2B5EF4-FFF2-40B4-BE49-F238E27FC236}">
                    <a16:creationId xmlns:a16="http://schemas.microsoft.com/office/drawing/2014/main" id="{7FE4A486-7343-402F-9DDB-84A39E57C9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2" name="Group 3025">
              <a:extLst>
                <a:ext uri="{FF2B5EF4-FFF2-40B4-BE49-F238E27FC236}">
                  <a16:creationId xmlns:a16="http://schemas.microsoft.com/office/drawing/2014/main" id="{3B9C8734-7404-463F-BED1-0CC0CF114A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23025" y="5245100"/>
              <a:ext cx="2281237" cy="344488"/>
              <a:chOff x="3921" y="2922"/>
              <a:chExt cx="1436" cy="217"/>
            </a:xfrm>
          </p:grpSpPr>
          <p:sp>
            <p:nvSpPr>
              <p:cNvPr id="822" name="Rectangle 2825">
                <a:extLst>
                  <a:ext uri="{FF2B5EF4-FFF2-40B4-BE49-F238E27FC236}">
                    <a16:creationId xmlns:a16="http://schemas.microsoft.com/office/drawing/2014/main" id="{63B13490-BFB8-4FB4-B021-0BE60DC48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96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3" name="Line 2826">
                <a:extLst>
                  <a:ext uri="{FF2B5EF4-FFF2-40B4-BE49-F238E27FC236}">
                    <a16:creationId xmlns:a16="http://schemas.microsoft.com/office/drawing/2014/main" id="{F27F7862-FB0F-4BCF-A8E9-BC65F7038F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4" name="Rectangle 2827">
                <a:extLst>
                  <a:ext uri="{FF2B5EF4-FFF2-40B4-BE49-F238E27FC236}">
                    <a16:creationId xmlns:a16="http://schemas.microsoft.com/office/drawing/2014/main" id="{EE1203D6-7B24-4F7C-971E-741031C1E9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299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5" name="Line 2828">
                <a:extLst>
                  <a:ext uri="{FF2B5EF4-FFF2-40B4-BE49-F238E27FC236}">
                    <a16:creationId xmlns:a16="http://schemas.microsoft.com/office/drawing/2014/main" id="{41D5FE9E-054B-41C8-82F5-264B8F924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6" name="Rectangle 2829">
                <a:extLst>
                  <a:ext uri="{FF2B5EF4-FFF2-40B4-BE49-F238E27FC236}">
                    <a16:creationId xmlns:a16="http://schemas.microsoft.com/office/drawing/2014/main" id="{644E5177-60B0-4A4D-ADBD-123421A9FC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0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7" name="Line 2830">
                <a:extLst>
                  <a:ext uri="{FF2B5EF4-FFF2-40B4-BE49-F238E27FC236}">
                    <a16:creationId xmlns:a16="http://schemas.microsoft.com/office/drawing/2014/main" id="{5DE1CF34-04ED-4DFB-A7C6-867B5DC4D8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8" name="Rectangle 2831">
                <a:extLst>
                  <a:ext uri="{FF2B5EF4-FFF2-40B4-BE49-F238E27FC236}">
                    <a16:creationId xmlns:a16="http://schemas.microsoft.com/office/drawing/2014/main" id="{BF178CAD-9D78-4B11-A056-776CD974B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05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9" name="Line 2832">
                <a:extLst>
                  <a:ext uri="{FF2B5EF4-FFF2-40B4-BE49-F238E27FC236}">
                    <a16:creationId xmlns:a16="http://schemas.microsoft.com/office/drawing/2014/main" id="{3734DEE9-35C4-4CC9-B71D-212CC102AF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0" name="Rectangle 2833">
                <a:extLst>
                  <a:ext uri="{FF2B5EF4-FFF2-40B4-BE49-F238E27FC236}">
                    <a16:creationId xmlns:a16="http://schemas.microsoft.com/office/drawing/2014/main" id="{8C7DC4BC-2911-4A71-882A-89D627ACFD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08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1" name="Line 2834">
                <a:extLst>
                  <a:ext uri="{FF2B5EF4-FFF2-40B4-BE49-F238E27FC236}">
                    <a16:creationId xmlns:a16="http://schemas.microsoft.com/office/drawing/2014/main" id="{0356D52B-DFE7-46B0-801C-2B4543234A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2" name="Rectangle 2835">
                <a:extLst>
                  <a:ext uri="{FF2B5EF4-FFF2-40B4-BE49-F238E27FC236}">
                    <a16:creationId xmlns:a16="http://schemas.microsoft.com/office/drawing/2014/main" id="{837216D8-649C-40C2-8071-526E67F947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118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3" name="Line 2836">
                <a:extLst>
                  <a:ext uri="{FF2B5EF4-FFF2-40B4-BE49-F238E27FC236}">
                    <a16:creationId xmlns:a16="http://schemas.microsoft.com/office/drawing/2014/main" id="{718E5AA5-2B58-4A6A-87CE-3585E36745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4" name="Rectangle 2837">
                <a:extLst>
                  <a:ext uri="{FF2B5EF4-FFF2-40B4-BE49-F238E27FC236}">
                    <a16:creationId xmlns:a16="http://schemas.microsoft.com/office/drawing/2014/main" id="{FFB0EFB3-8488-4D4B-BF95-F58E8CAA63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922"/>
                <a:ext cx="7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5" name="Line 2838">
                <a:extLst>
                  <a:ext uri="{FF2B5EF4-FFF2-40B4-BE49-F238E27FC236}">
                    <a16:creationId xmlns:a16="http://schemas.microsoft.com/office/drawing/2014/main" id="{267420D2-1515-4F41-9D32-6DBB2E3A93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6" name="Rectangle 2839">
                <a:extLst>
                  <a:ext uri="{FF2B5EF4-FFF2-40B4-BE49-F238E27FC236}">
                    <a16:creationId xmlns:a16="http://schemas.microsoft.com/office/drawing/2014/main" id="{E5988B6C-7D00-426F-B481-E899B940D6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933"/>
                <a:ext cx="7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7" name="Line 2840">
                <a:extLst>
                  <a:ext uri="{FF2B5EF4-FFF2-40B4-BE49-F238E27FC236}">
                    <a16:creationId xmlns:a16="http://schemas.microsoft.com/office/drawing/2014/main" id="{E658AD2A-99F0-4520-A8C0-1C31A3C5B6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8" name="Rectangle 2841">
                <a:extLst>
                  <a:ext uri="{FF2B5EF4-FFF2-40B4-BE49-F238E27FC236}">
                    <a16:creationId xmlns:a16="http://schemas.microsoft.com/office/drawing/2014/main" id="{483161F5-8C58-4526-BF0C-CD703E722D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964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9" name="Line 2842">
                <a:extLst>
                  <a:ext uri="{FF2B5EF4-FFF2-40B4-BE49-F238E27FC236}">
                    <a16:creationId xmlns:a16="http://schemas.microsoft.com/office/drawing/2014/main" id="{7FE224BD-6C7E-48CE-A796-12FEB7E01B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0" name="Rectangle 2843">
                <a:extLst>
                  <a:ext uri="{FF2B5EF4-FFF2-40B4-BE49-F238E27FC236}">
                    <a16:creationId xmlns:a16="http://schemas.microsoft.com/office/drawing/2014/main" id="{0806D0F9-71AE-4573-A6F1-7045341220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2995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1" name="Line 2844">
                <a:extLst>
                  <a:ext uri="{FF2B5EF4-FFF2-40B4-BE49-F238E27FC236}">
                    <a16:creationId xmlns:a16="http://schemas.microsoft.com/office/drawing/2014/main" id="{5349019B-A134-4513-9631-E2F54069D3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2" name="Rectangle 2845">
                <a:extLst>
                  <a:ext uri="{FF2B5EF4-FFF2-40B4-BE49-F238E27FC236}">
                    <a16:creationId xmlns:a16="http://schemas.microsoft.com/office/drawing/2014/main" id="{6B5A6E73-7DD0-4534-84A6-318FCAF2E5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02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3" name="Line 2846">
                <a:extLst>
                  <a:ext uri="{FF2B5EF4-FFF2-40B4-BE49-F238E27FC236}">
                    <a16:creationId xmlns:a16="http://schemas.microsoft.com/office/drawing/2014/main" id="{0626E4BB-95DF-4352-8355-413EC35FA0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4" name="Rectangle 2847">
                <a:extLst>
                  <a:ext uri="{FF2B5EF4-FFF2-40B4-BE49-F238E27FC236}">
                    <a16:creationId xmlns:a16="http://schemas.microsoft.com/office/drawing/2014/main" id="{41D337A2-BCEA-490C-89A5-5AB70A75E7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056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5" name="Line 2848">
                <a:extLst>
                  <a:ext uri="{FF2B5EF4-FFF2-40B4-BE49-F238E27FC236}">
                    <a16:creationId xmlns:a16="http://schemas.microsoft.com/office/drawing/2014/main" id="{2FD29FB8-A40A-4C37-864E-2FB6222365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6" name="Rectangle 2849">
                <a:extLst>
                  <a:ext uri="{FF2B5EF4-FFF2-40B4-BE49-F238E27FC236}">
                    <a16:creationId xmlns:a16="http://schemas.microsoft.com/office/drawing/2014/main" id="{A500336D-D870-40E7-86F3-01C17832A0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087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7" name="Line 2850">
                <a:extLst>
                  <a:ext uri="{FF2B5EF4-FFF2-40B4-BE49-F238E27FC236}">
                    <a16:creationId xmlns:a16="http://schemas.microsoft.com/office/drawing/2014/main" id="{9302E298-208C-4831-AC33-F79FEF042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8" name="Rectangle 2851">
                <a:extLst>
                  <a:ext uri="{FF2B5EF4-FFF2-40B4-BE49-F238E27FC236}">
                    <a16:creationId xmlns:a16="http://schemas.microsoft.com/office/drawing/2014/main" id="{015E0957-CF6F-4265-B41D-6B3646F0E1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118"/>
                <a:ext cx="7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9" name="Line 2852">
                <a:extLst>
                  <a:ext uri="{FF2B5EF4-FFF2-40B4-BE49-F238E27FC236}">
                    <a16:creationId xmlns:a16="http://schemas.microsoft.com/office/drawing/2014/main" id="{545AD4AD-9F9E-4C98-996A-C4C633F3A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0" name="Rectangle 2853">
                <a:extLst>
                  <a:ext uri="{FF2B5EF4-FFF2-40B4-BE49-F238E27FC236}">
                    <a16:creationId xmlns:a16="http://schemas.microsoft.com/office/drawing/2014/main" id="{EA5FA45C-5789-4920-832D-85CB95F755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1" name="Line 2854">
                <a:extLst>
                  <a:ext uri="{FF2B5EF4-FFF2-40B4-BE49-F238E27FC236}">
                    <a16:creationId xmlns:a16="http://schemas.microsoft.com/office/drawing/2014/main" id="{7720D5CB-6F43-40EA-BA40-7E52CCE1EE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2" name="Rectangle 2855">
                <a:extLst>
                  <a:ext uri="{FF2B5EF4-FFF2-40B4-BE49-F238E27FC236}">
                    <a16:creationId xmlns:a16="http://schemas.microsoft.com/office/drawing/2014/main" id="{213BCBA9-7E25-4AC6-9A44-DA217D7E8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3" name="Line 2856">
                <a:extLst>
                  <a:ext uri="{FF2B5EF4-FFF2-40B4-BE49-F238E27FC236}">
                    <a16:creationId xmlns:a16="http://schemas.microsoft.com/office/drawing/2014/main" id="{B0514374-2EF4-474C-9875-2B6B53C25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4" name="Rectangle 2857">
                <a:extLst>
                  <a:ext uri="{FF2B5EF4-FFF2-40B4-BE49-F238E27FC236}">
                    <a16:creationId xmlns:a16="http://schemas.microsoft.com/office/drawing/2014/main" id="{108A88A2-F23E-4252-9C22-8C04E76C16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5" name="Line 2858">
                <a:extLst>
                  <a:ext uri="{FF2B5EF4-FFF2-40B4-BE49-F238E27FC236}">
                    <a16:creationId xmlns:a16="http://schemas.microsoft.com/office/drawing/2014/main" id="{ACA37630-47A5-43C1-A026-CE9D2C910B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6" name="Rectangle 2859">
                <a:extLst>
                  <a:ext uri="{FF2B5EF4-FFF2-40B4-BE49-F238E27FC236}">
                    <a16:creationId xmlns:a16="http://schemas.microsoft.com/office/drawing/2014/main" id="{EF37F3A9-B643-4C14-9562-9330E0A51E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7" name="Line 2860">
                <a:extLst>
                  <a:ext uri="{FF2B5EF4-FFF2-40B4-BE49-F238E27FC236}">
                    <a16:creationId xmlns:a16="http://schemas.microsoft.com/office/drawing/2014/main" id="{C735EDFD-9E4F-4503-9AD6-B49286D0A4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8" name="Rectangle 2861">
                <a:extLst>
                  <a:ext uri="{FF2B5EF4-FFF2-40B4-BE49-F238E27FC236}">
                    <a16:creationId xmlns:a16="http://schemas.microsoft.com/office/drawing/2014/main" id="{6FA4D036-22DF-4601-9378-80C403BC3C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9" name="Line 2862">
                <a:extLst>
                  <a:ext uri="{FF2B5EF4-FFF2-40B4-BE49-F238E27FC236}">
                    <a16:creationId xmlns:a16="http://schemas.microsoft.com/office/drawing/2014/main" id="{CCA1B57C-4614-4632-A2A9-D1DA9E0D81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0" name="Rectangle 2863">
                <a:extLst>
                  <a:ext uri="{FF2B5EF4-FFF2-40B4-BE49-F238E27FC236}">
                    <a16:creationId xmlns:a16="http://schemas.microsoft.com/office/drawing/2014/main" id="{9AA746E7-A579-491F-915F-615F7137A8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1" name="Line 2864">
                <a:extLst>
                  <a:ext uri="{FF2B5EF4-FFF2-40B4-BE49-F238E27FC236}">
                    <a16:creationId xmlns:a16="http://schemas.microsoft.com/office/drawing/2014/main" id="{81FC1259-A7BF-4CB2-8654-4B54B9A48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2" name="Rectangle 2865">
                <a:extLst>
                  <a:ext uri="{FF2B5EF4-FFF2-40B4-BE49-F238E27FC236}">
                    <a16:creationId xmlns:a16="http://schemas.microsoft.com/office/drawing/2014/main" id="{166D01FC-FDBD-4C60-8ED4-5D131AE67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3" name="Line 2866">
                <a:extLst>
                  <a:ext uri="{FF2B5EF4-FFF2-40B4-BE49-F238E27FC236}">
                    <a16:creationId xmlns:a16="http://schemas.microsoft.com/office/drawing/2014/main" id="{8CA8D1F3-D1CD-4F82-98DF-DFC0EC2C5C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4" name="Rectangle 2867">
                <a:extLst>
                  <a:ext uri="{FF2B5EF4-FFF2-40B4-BE49-F238E27FC236}">
                    <a16:creationId xmlns:a16="http://schemas.microsoft.com/office/drawing/2014/main" id="{1C075DDE-0609-475C-BFE6-095A05C500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5" name="Line 2868">
                <a:extLst>
                  <a:ext uri="{FF2B5EF4-FFF2-40B4-BE49-F238E27FC236}">
                    <a16:creationId xmlns:a16="http://schemas.microsoft.com/office/drawing/2014/main" id="{3652DCE6-7690-44E5-A656-13D4874526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6" name="Rectangle 2869">
                <a:extLst>
                  <a:ext uri="{FF2B5EF4-FFF2-40B4-BE49-F238E27FC236}">
                    <a16:creationId xmlns:a16="http://schemas.microsoft.com/office/drawing/2014/main" id="{29C26A1D-F8BD-4522-8C6B-672083BCA1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7" name="Line 2870">
                <a:extLst>
                  <a:ext uri="{FF2B5EF4-FFF2-40B4-BE49-F238E27FC236}">
                    <a16:creationId xmlns:a16="http://schemas.microsoft.com/office/drawing/2014/main" id="{85E6BACE-481B-45A5-B0F0-7442C0ED7D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8" name="Rectangle 2871">
                <a:extLst>
                  <a:ext uri="{FF2B5EF4-FFF2-40B4-BE49-F238E27FC236}">
                    <a16:creationId xmlns:a16="http://schemas.microsoft.com/office/drawing/2014/main" id="{BDA43F8C-6E21-46A1-894F-B1FE3D52A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9" name="Line 2872">
                <a:extLst>
                  <a:ext uri="{FF2B5EF4-FFF2-40B4-BE49-F238E27FC236}">
                    <a16:creationId xmlns:a16="http://schemas.microsoft.com/office/drawing/2014/main" id="{46FAF50D-6371-46C7-97EB-1AAED6C283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0" name="Rectangle 2873">
                <a:extLst>
                  <a:ext uri="{FF2B5EF4-FFF2-40B4-BE49-F238E27FC236}">
                    <a16:creationId xmlns:a16="http://schemas.microsoft.com/office/drawing/2014/main" id="{C7E2EE6A-EE35-440C-A42C-BFC54C7742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1" name="Line 2874">
                <a:extLst>
                  <a:ext uri="{FF2B5EF4-FFF2-40B4-BE49-F238E27FC236}">
                    <a16:creationId xmlns:a16="http://schemas.microsoft.com/office/drawing/2014/main" id="{D9B883BF-BC93-4A37-988B-CCF19FF188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2" name="Rectangle 2875">
                <a:extLst>
                  <a:ext uri="{FF2B5EF4-FFF2-40B4-BE49-F238E27FC236}">
                    <a16:creationId xmlns:a16="http://schemas.microsoft.com/office/drawing/2014/main" id="{22E4941A-986D-45CB-BB09-D68C02A41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3" name="Line 2876">
                <a:extLst>
                  <a:ext uri="{FF2B5EF4-FFF2-40B4-BE49-F238E27FC236}">
                    <a16:creationId xmlns:a16="http://schemas.microsoft.com/office/drawing/2014/main" id="{B69DF855-0452-40B4-89FA-750140D923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4" name="Rectangle 2877">
                <a:extLst>
                  <a:ext uri="{FF2B5EF4-FFF2-40B4-BE49-F238E27FC236}">
                    <a16:creationId xmlns:a16="http://schemas.microsoft.com/office/drawing/2014/main" id="{B7D2B960-38A2-4A50-99EF-D364E6795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5" name="Line 2878">
                <a:extLst>
                  <a:ext uri="{FF2B5EF4-FFF2-40B4-BE49-F238E27FC236}">
                    <a16:creationId xmlns:a16="http://schemas.microsoft.com/office/drawing/2014/main" id="{C0D3BF51-648C-47DD-8DD9-E92BC2CDE7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6" name="Rectangle 2879">
                <a:extLst>
                  <a:ext uri="{FF2B5EF4-FFF2-40B4-BE49-F238E27FC236}">
                    <a16:creationId xmlns:a16="http://schemas.microsoft.com/office/drawing/2014/main" id="{25B78578-0A73-484E-A6B8-3D84C18EE0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7" name="Line 2880">
                <a:extLst>
                  <a:ext uri="{FF2B5EF4-FFF2-40B4-BE49-F238E27FC236}">
                    <a16:creationId xmlns:a16="http://schemas.microsoft.com/office/drawing/2014/main" id="{D2BAFAA8-05AC-44CC-9086-4C6E69D448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8" name="Rectangle 2881">
                <a:extLst>
                  <a:ext uri="{FF2B5EF4-FFF2-40B4-BE49-F238E27FC236}">
                    <a16:creationId xmlns:a16="http://schemas.microsoft.com/office/drawing/2014/main" id="{65B7840A-2079-4463-ACC1-7752C801A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9" name="Line 2882">
                <a:extLst>
                  <a:ext uri="{FF2B5EF4-FFF2-40B4-BE49-F238E27FC236}">
                    <a16:creationId xmlns:a16="http://schemas.microsoft.com/office/drawing/2014/main" id="{1F6C28A5-20BF-4A9C-8D47-1B8D10A60D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0" name="Rectangle 2883">
                <a:extLst>
                  <a:ext uri="{FF2B5EF4-FFF2-40B4-BE49-F238E27FC236}">
                    <a16:creationId xmlns:a16="http://schemas.microsoft.com/office/drawing/2014/main" id="{2561F015-5455-43A7-A94A-43977FFD9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1" name="Line 2884">
                <a:extLst>
                  <a:ext uri="{FF2B5EF4-FFF2-40B4-BE49-F238E27FC236}">
                    <a16:creationId xmlns:a16="http://schemas.microsoft.com/office/drawing/2014/main" id="{4FA6F7A4-4E51-4ECF-B61E-C881A4DCB6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2" name="Rectangle 2885">
                <a:extLst>
                  <a:ext uri="{FF2B5EF4-FFF2-40B4-BE49-F238E27FC236}">
                    <a16:creationId xmlns:a16="http://schemas.microsoft.com/office/drawing/2014/main" id="{B2862A36-1DF5-49A4-90E5-429F5AEA73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3" name="Line 2886">
                <a:extLst>
                  <a:ext uri="{FF2B5EF4-FFF2-40B4-BE49-F238E27FC236}">
                    <a16:creationId xmlns:a16="http://schemas.microsoft.com/office/drawing/2014/main" id="{C7FD9F81-57C5-48BD-85CE-BA5221119E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4" name="Rectangle 2887">
                <a:extLst>
                  <a:ext uri="{FF2B5EF4-FFF2-40B4-BE49-F238E27FC236}">
                    <a16:creationId xmlns:a16="http://schemas.microsoft.com/office/drawing/2014/main" id="{0F9AFFA4-3351-4860-99B9-D8D1C64011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5" name="Line 2888">
                <a:extLst>
                  <a:ext uri="{FF2B5EF4-FFF2-40B4-BE49-F238E27FC236}">
                    <a16:creationId xmlns:a16="http://schemas.microsoft.com/office/drawing/2014/main" id="{3B43F293-1711-49E3-9FD4-B39AB9514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6" name="Rectangle 2889">
                <a:extLst>
                  <a:ext uri="{FF2B5EF4-FFF2-40B4-BE49-F238E27FC236}">
                    <a16:creationId xmlns:a16="http://schemas.microsoft.com/office/drawing/2014/main" id="{7DC817DE-E202-4C9A-A1DA-F744A2E6FA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7" name="Line 2890">
                <a:extLst>
                  <a:ext uri="{FF2B5EF4-FFF2-40B4-BE49-F238E27FC236}">
                    <a16:creationId xmlns:a16="http://schemas.microsoft.com/office/drawing/2014/main" id="{98CEB1DA-2395-44E3-B6FF-3416921663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8" name="Rectangle 2891">
                <a:extLst>
                  <a:ext uri="{FF2B5EF4-FFF2-40B4-BE49-F238E27FC236}">
                    <a16:creationId xmlns:a16="http://schemas.microsoft.com/office/drawing/2014/main" id="{880D76E5-4E0E-4884-8CEB-38CE691EB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9" name="Line 2892">
                <a:extLst>
                  <a:ext uri="{FF2B5EF4-FFF2-40B4-BE49-F238E27FC236}">
                    <a16:creationId xmlns:a16="http://schemas.microsoft.com/office/drawing/2014/main" id="{ABC22950-45CD-4632-BC71-ED80CF2077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0" name="Rectangle 2893">
                <a:extLst>
                  <a:ext uri="{FF2B5EF4-FFF2-40B4-BE49-F238E27FC236}">
                    <a16:creationId xmlns:a16="http://schemas.microsoft.com/office/drawing/2014/main" id="{113667CE-333D-4EE4-901C-61072136F5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1" name="Line 2894">
                <a:extLst>
                  <a:ext uri="{FF2B5EF4-FFF2-40B4-BE49-F238E27FC236}">
                    <a16:creationId xmlns:a16="http://schemas.microsoft.com/office/drawing/2014/main" id="{4CFE99C2-1DFE-456A-B892-A5F5B1B6DC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2" name="Rectangle 2895">
                <a:extLst>
                  <a:ext uri="{FF2B5EF4-FFF2-40B4-BE49-F238E27FC236}">
                    <a16:creationId xmlns:a16="http://schemas.microsoft.com/office/drawing/2014/main" id="{7DDB575A-855B-4C66-BE3E-BC2BA10C6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3" name="Line 2896">
                <a:extLst>
                  <a:ext uri="{FF2B5EF4-FFF2-40B4-BE49-F238E27FC236}">
                    <a16:creationId xmlns:a16="http://schemas.microsoft.com/office/drawing/2014/main" id="{AA107701-1917-44DF-A8C0-C5D72C3026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4" name="Rectangle 2897">
                <a:extLst>
                  <a:ext uri="{FF2B5EF4-FFF2-40B4-BE49-F238E27FC236}">
                    <a16:creationId xmlns:a16="http://schemas.microsoft.com/office/drawing/2014/main" id="{BE545349-3525-4E03-93D4-FFEFE7C014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5" name="Line 2898">
                <a:extLst>
                  <a:ext uri="{FF2B5EF4-FFF2-40B4-BE49-F238E27FC236}">
                    <a16:creationId xmlns:a16="http://schemas.microsoft.com/office/drawing/2014/main" id="{5C745A48-A2D6-436B-BBB0-8C315CC7BB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6" name="Rectangle 2899">
                <a:extLst>
                  <a:ext uri="{FF2B5EF4-FFF2-40B4-BE49-F238E27FC236}">
                    <a16:creationId xmlns:a16="http://schemas.microsoft.com/office/drawing/2014/main" id="{17F6DF67-FA36-4DC5-80E8-3DB50D3467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7" name="Line 2900">
                <a:extLst>
                  <a:ext uri="{FF2B5EF4-FFF2-40B4-BE49-F238E27FC236}">
                    <a16:creationId xmlns:a16="http://schemas.microsoft.com/office/drawing/2014/main" id="{CB91C093-3709-4FAF-A29F-81B6D848BA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8" name="Rectangle 2901">
                <a:extLst>
                  <a:ext uri="{FF2B5EF4-FFF2-40B4-BE49-F238E27FC236}">
                    <a16:creationId xmlns:a16="http://schemas.microsoft.com/office/drawing/2014/main" id="{A54E8BE9-30E5-4C06-B04D-98D207AAFD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9" name="Line 2902">
                <a:extLst>
                  <a:ext uri="{FF2B5EF4-FFF2-40B4-BE49-F238E27FC236}">
                    <a16:creationId xmlns:a16="http://schemas.microsoft.com/office/drawing/2014/main" id="{D070C565-46D3-4D1D-8399-2C8F549946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0" name="Rectangle 2903">
                <a:extLst>
                  <a:ext uri="{FF2B5EF4-FFF2-40B4-BE49-F238E27FC236}">
                    <a16:creationId xmlns:a16="http://schemas.microsoft.com/office/drawing/2014/main" id="{3722E08B-902E-429F-9AB2-F26EDE561F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1" name="Line 2904">
                <a:extLst>
                  <a:ext uri="{FF2B5EF4-FFF2-40B4-BE49-F238E27FC236}">
                    <a16:creationId xmlns:a16="http://schemas.microsoft.com/office/drawing/2014/main" id="{0E1291A3-100D-49A3-85AE-B15790895C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2" name="Rectangle 2905">
                <a:extLst>
                  <a:ext uri="{FF2B5EF4-FFF2-40B4-BE49-F238E27FC236}">
                    <a16:creationId xmlns:a16="http://schemas.microsoft.com/office/drawing/2014/main" id="{9DEC006C-92E8-4C11-BDE6-6A4C2FA808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3" name="Line 2906">
                <a:extLst>
                  <a:ext uri="{FF2B5EF4-FFF2-40B4-BE49-F238E27FC236}">
                    <a16:creationId xmlns:a16="http://schemas.microsoft.com/office/drawing/2014/main" id="{EE0281F0-5D8E-418E-B489-2DCAEDF9DF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4" name="Rectangle 2907">
                <a:extLst>
                  <a:ext uri="{FF2B5EF4-FFF2-40B4-BE49-F238E27FC236}">
                    <a16:creationId xmlns:a16="http://schemas.microsoft.com/office/drawing/2014/main" id="{E300DC4E-84AC-46AA-B326-3EAD04F63C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5" name="Line 2908">
                <a:extLst>
                  <a:ext uri="{FF2B5EF4-FFF2-40B4-BE49-F238E27FC236}">
                    <a16:creationId xmlns:a16="http://schemas.microsoft.com/office/drawing/2014/main" id="{221D4F4F-6182-4CBF-B1F9-0A900D24CB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6" name="Rectangle 2909">
                <a:extLst>
                  <a:ext uri="{FF2B5EF4-FFF2-40B4-BE49-F238E27FC236}">
                    <a16:creationId xmlns:a16="http://schemas.microsoft.com/office/drawing/2014/main" id="{A827CAF7-6257-43ED-8245-31F210136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7" name="Line 2910">
                <a:extLst>
                  <a:ext uri="{FF2B5EF4-FFF2-40B4-BE49-F238E27FC236}">
                    <a16:creationId xmlns:a16="http://schemas.microsoft.com/office/drawing/2014/main" id="{9219BC09-8D84-43CA-BFB2-75D2CB562C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8" name="Rectangle 2911">
                <a:extLst>
                  <a:ext uri="{FF2B5EF4-FFF2-40B4-BE49-F238E27FC236}">
                    <a16:creationId xmlns:a16="http://schemas.microsoft.com/office/drawing/2014/main" id="{88774DA3-203C-4748-8909-8E34F0EEF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9" name="Line 2912">
                <a:extLst>
                  <a:ext uri="{FF2B5EF4-FFF2-40B4-BE49-F238E27FC236}">
                    <a16:creationId xmlns:a16="http://schemas.microsoft.com/office/drawing/2014/main" id="{B07F1CD5-FAB0-49BD-9845-920865433C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0" name="Rectangle 2913">
                <a:extLst>
                  <a:ext uri="{FF2B5EF4-FFF2-40B4-BE49-F238E27FC236}">
                    <a16:creationId xmlns:a16="http://schemas.microsoft.com/office/drawing/2014/main" id="{23DCDE89-3A64-4E22-82EB-6E0807397A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1" name="Line 2914">
                <a:extLst>
                  <a:ext uri="{FF2B5EF4-FFF2-40B4-BE49-F238E27FC236}">
                    <a16:creationId xmlns:a16="http://schemas.microsoft.com/office/drawing/2014/main" id="{35019AFC-5118-4297-A0DA-88397E135D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2" name="Rectangle 2915">
                <a:extLst>
                  <a:ext uri="{FF2B5EF4-FFF2-40B4-BE49-F238E27FC236}">
                    <a16:creationId xmlns:a16="http://schemas.microsoft.com/office/drawing/2014/main" id="{92527080-C53B-4B87-A0FD-3CA84D9453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3" name="Line 2916">
                <a:extLst>
                  <a:ext uri="{FF2B5EF4-FFF2-40B4-BE49-F238E27FC236}">
                    <a16:creationId xmlns:a16="http://schemas.microsoft.com/office/drawing/2014/main" id="{B9B9B9E8-E067-4462-8B4D-2CB6FCBAD3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4" name="Rectangle 2917">
                <a:extLst>
                  <a:ext uri="{FF2B5EF4-FFF2-40B4-BE49-F238E27FC236}">
                    <a16:creationId xmlns:a16="http://schemas.microsoft.com/office/drawing/2014/main" id="{D47E952F-E249-45B1-8264-71D785BE13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5" name="Line 2918">
                <a:extLst>
                  <a:ext uri="{FF2B5EF4-FFF2-40B4-BE49-F238E27FC236}">
                    <a16:creationId xmlns:a16="http://schemas.microsoft.com/office/drawing/2014/main" id="{A5B9F5AA-EED7-42A3-8FD3-B5C83A9956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6" name="Rectangle 2919">
                <a:extLst>
                  <a:ext uri="{FF2B5EF4-FFF2-40B4-BE49-F238E27FC236}">
                    <a16:creationId xmlns:a16="http://schemas.microsoft.com/office/drawing/2014/main" id="{5EB19E2B-74A1-4607-8A89-86444065D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7" name="Line 2920">
                <a:extLst>
                  <a:ext uri="{FF2B5EF4-FFF2-40B4-BE49-F238E27FC236}">
                    <a16:creationId xmlns:a16="http://schemas.microsoft.com/office/drawing/2014/main" id="{3F77AC59-2668-4F4B-9158-9F983DD5DD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8" name="Rectangle 2921">
                <a:extLst>
                  <a:ext uri="{FF2B5EF4-FFF2-40B4-BE49-F238E27FC236}">
                    <a16:creationId xmlns:a16="http://schemas.microsoft.com/office/drawing/2014/main" id="{CBDEB2D3-99D4-4F09-8891-E941DDB91D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9" name="Line 2922">
                <a:extLst>
                  <a:ext uri="{FF2B5EF4-FFF2-40B4-BE49-F238E27FC236}">
                    <a16:creationId xmlns:a16="http://schemas.microsoft.com/office/drawing/2014/main" id="{17BE85BD-21EB-4CCF-BC14-EDDCD1CCDB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0" name="Rectangle 2923">
                <a:extLst>
                  <a:ext uri="{FF2B5EF4-FFF2-40B4-BE49-F238E27FC236}">
                    <a16:creationId xmlns:a16="http://schemas.microsoft.com/office/drawing/2014/main" id="{BD60612A-640C-4EE8-8351-54AD3966E7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1" name="Line 2924">
                <a:extLst>
                  <a:ext uri="{FF2B5EF4-FFF2-40B4-BE49-F238E27FC236}">
                    <a16:creationId xmlns:a16="http://schemas.microsoft.com/office/drawing/2014/main" id="{7FC4CFAA-9531-4141-9661-C969F04DFF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2" name="Rectangle 2925">
                <a:extLst>
                  <a:ext uri="{FF2B5EF4-FFF2-40B4-BE49-F238E27FC236}">
                    <a16:creationId xmlns:a16="http://schemas.microsoft.com/office/drawing/2014/main" id="{82059296-41DE-4C91-9002-0695382DE9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" name="Line 2926">
                <a:extLst>
                  <a:ext uri="{FF2B5EF4-FFF2-40B4-BE49-F238E27FC236}">
                    <a16:creationId xmlns:a16="http://schemas.microsoft.com/office/drawing/2014/main" id="{40F36A0C-DE9D-408E-B95E-F892CB321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4" name="Rectangle 2927">
                <a:extLst>
                  <a:ext uri="{FF2B5EF4-FFF2-40B4-BE49-F238E27FC236}">
                    <a16:creationId xmlns:a16="http://schemas.microsoft.com/office/drawing/2014/main" id="{176F9B6D-BDC9-4D2C-ABEA-9B4A1272DE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5" name="Line 2928">
                <a:extLst>
                  <a:ext uri="{FF2B5EF4-FFF2-40B4-BE49-F238E27FC236}">
                    <a16:creationId xmlns:a16="http://schemas.microsoft.com/office/drawing/2014/main" id="{585611AC-B931-468A-B097-CE872A2C72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6" name="Rectangle 2929">
                <a:extLst>
                  <a:ext uri="{FF2B5EF4-FFF2-40B4-BE49-F238E27FC236}">
                    <a16:creationId xmlns:a16="http://schemas.microsoft.com/office/drawing/2014/main" id="{F4FD3084-70BB-4316-8222-B5373279C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7" name="Line 2930">
                <a:extLst>
                  <a:ext uri="{FF2B5EF4-FFF2-40B4-BE49-F238E27FC236}">
                    <a16:creationId xmlns:a16="http://schemas.microsoft.com/office/drawing/2014/main" id="{58E44FA0-5AD3-4B83-BAF1-F34FC94EA1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8" name="Rectangle 2931">
                <a:extLst>
                  <a:ext uri="{FF2B5EF4-FFF2-40B4-BE49-F238E27FC236}">
                    <a16:creationId xmlns:a16="http://schemas.microsoft.com/office/drawing/2014/main" id="{2D0F258A-DC48-4BA2-96E8-BE3E5DE6F3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9" name="Line 2932">
                <a:extLst>
                  <a:ext uri="{FF2B5EF4-FFF2-40B4-BE49-F238E27FC236}">
                    <a16:creationId xmlns:a16="http://schemas.microsoft.com/office/drawing/2014/main" id="{B96737F8-0DA7-4E93-91FF-8EAD0EE6AC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0" name="Rectangle 2933">
                <a:extLst>
                  <a:ext uri="{FF2B5EF4-FFF2-40B4-BE49-F238E27FC236}">
                    <a16:creationId xmlns:a16="http://schemas.microsoft.com/office/drawing/2014/main" id="{4D8FE71E-8757-4742-9007-901F12DB1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1" name="Line 2934">
                <a:extLst>
                  <a:ext uri="{FF2B5EF4-FFF2-40B4-BE49-F238E27FC236}">
                    <a16:creationId xmlns:a16="http://schemas.microsoft.com/office/drawing/2014/main" id="{2B98D365-4A63-4609-BB66-8913D5B9AB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2" name="Rectangle 2935">
                <a:extLst>
                  <a:ext uri="{FF2B5EF4-FFF2-40B4-BE49-F238E27FC236}">
                    <a16:creationId xmlns:a16="http://schemas.microsoft.com/office/drawing/2014/main" id="{D43A50AD-A722-46CF-900B-B0554B334E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3" name="Line 2936">
                <a:extLst>
                  <a:ext uri="{FF2B5EF4-FFF2-40B4-BE49-F238E27FC236}">
                    <a16:creationId xmlns:a16="http://schemas.microsoft.com/office/drawing/2014/main" id="{BA73E895-84DA-444D-A3BF-A78671E99C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4" name="Rectangle 2937">
                <a:extLst>
                  <a:ext uri="{FF2B5EF4-FFF2-40B4-BE49-F238E27FC236}">
                    <a16:creationId xmlns:a16="http://schemas.microsoft.com/office/drawing/2014/main" id="{89B65FB4-9432-4CB2-9260-0A47446035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5" name="Line 2938">
                <a:extLst>
                  <a:ext uri="{FF2B5EF4-FFF2-40B4-BE49-F238E27FC236}">
                    <a16:creationId xmlns:a16="http://schemas.microsoft.com/office/drawing/2014/main" id="{27B99C77-FCA2-4C3A-B6E7-74807A193E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6" name="Rectangle 2939">
                <a:extLst>
                  <a:ext uri="{FF2B5EF4-FFF2-40B4-BE49-F238E27FC236}">
                    <a16:creationId xmlns:a16="http://schemas.microsoft.com/office/drawing/2014/main" id="{34007914-C38D-4F0A-A735-B456F669C1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7" name="Line 2940">
                <a:extLst>
                  <a:ext uri="{FF2B5EF4-FFF2-40B4-BE49-F238E27FC236}">
                    <a16:creationId xmlns:a16="http://schemas.microsoft.com/office/drawing/2014/main" id="{B4940BA1-5693-4157-86DF-D2F2079F94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8" name="Rectangle 2941">
                <a:extLst>
                  <a:ext uri="{FF2B5EF4-FFF2-40B4-BE49-F238E27FC236}">
                    <a16:creationId xmlns:a16="http://schemas.microsoft.com/office/drawing/2014/main" id="{F2B0B638-67F2-4883-94B9-6304A6EEA3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9" name="Line 2942">
                <a:extLst>
                  <a:ext uri="{FF2B5EF4-FFF2-40B4-BE49-F238E27FC236}">
                    <a16:creationId xmlns:a16="http://schemas.microsoft.com/office/drawing/2014/main" id="{4C8C3A55-4F9C-49CE-910C-1089176028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0" name="Rectangle 2943">
                <a:extLst>
                  <a:ext uri="{FF2B5EF4-FFF2-40B4-BE49-F238E27FC236}">
                    <a16:creationId xmlns:a16="http://schemas.microsoft.com/office/drawing/2014/main" id="{A7DFC6F8-74DA-417E-A3AD-993F458C7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1" name="Line 2944">
                <a:extLst>
                  <a:ext uri="{FF2B5EF4-FFF2-40B4-BE49-F238E27FC236}">
                    <a16:creationId xmlns:a16="http://schemas.microsoft.com/office/drawing/2014/main" id="{DA0DE95B-D835-427A-A6E2-626C157341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2" name="Rectangle 2945">
                <a:extLst>
                  <a:ext uri="{FF2B5EF4-FFF2-40B4-BE49-F238E27FC236}">
                    <a16:creationId xmlns:a16="http://schemas.microsoft.com/office/drawing/2014/main" id="{D0A26D8D-52F0-469D-AFC7-B005F375BC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3" name="Line 2946">
                <a:extLst>
                  <a:ext uri="{FF2B5EF4-FFF2-40B4-BE49-F238E27FC236}">
                    <a16:creationId xmlns:a16="http://schemas.microsoft.com/office/drawing/2014/main" id="{D420A6FF-8815-41F7-87C7-707446730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4" name="Rectangle 2947">
                <a:extLst>
                  <a:ext uri="{FF2B5EF4-FFF2-40B4-BE49-F238E27FC236}">
                    <a16:creationId xmlns:a16="http://schemas.microsoft.com/office/drawing/2014/main" id="{F0EBCEEF-39FE-4934-84CA-2C421CC3A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5" name="Line 2948">
                <a:extLst>
                  <a:ext uri="{FF2B5EF4-FFF2-40B4-BE49-F238E27FC236}">
                    <a16:creationId xmlns:a16="http://schemas.microsoft.com/office/drawing/2014/main" id="{498A3BC7-15F6-4604-9A54-E40792753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6" name="Rectangle 2949">
                <a:extLst>
                  <a:ext uri="{FF2B5EF4-FFF2-40B4-BE49-F238E27FC236}">
                    <a16:creationId xmlns:a16="http://schemas.microsoft.com/office/drawing/2014/main" id="{C9D7FCAD-7638-4197-AD92-0EF7257222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7" name="Line 2950">
                <a:extLst>
                  <a:ext uri="{FF2B5EF4-FFF2-40B4-BE49-F238E27FC236}">
                    <a16:creationId xmlns:a16="http://schemas.microsoft.com/office/drawing/2014/main" id="{6EFC75D8-9F52-4895-B907-37112460BB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8" name="Rectangle 2951">
                <a:extLst>
                  <a:ext uri="{FF2B5EF4-FFF2-40B4-BE49-F238E27FC236}">
                    <a16:creationId xmlns:a16="http://schemas.microsoft.com/office/drawing/2014/main" id="{18223FEF-D662-4835-9D86-29A79DC39C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9" name="Line 2952">
                <a:extLst>
                  <a:ext uri="{FF2B5EF4-FFF2-40B4-BE49-F238E27FC236}">
                    <a16:creationId xmlns:a16="http://schemas.microsoft.com/office/drawing/2014/main" id="{31AB2C7F-03A4-47C6-A896-F1AF0FC5B2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0" name="Rectangle 2953">
                <a:extLst>
                  <a:ext uri="{FF2B5EF4-FFF2-40B4-BE49-F238E27FC236}">
                    <a16:creationId xmlns:a16="http://schemas.microsoft.com/office/drawing/2014/main" id="{4F1A57B8-9A2A-4CAF-B30A-0CE3DF0CC0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1" name="Line 2954">
                <a:extLst>
                  <a:ext uri="{FF2B5EF4-FFF2-40B4-BE49-F238E27FC236}">
                    <a16:creationId xmlns:a16="http://schemas.microsoft.com/office/drawing/2014/main" id="{AA35B64E-1675-4D3C-9961-4844AC01C3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2" name="Rectangle 2955">
                <a:extLst>
                  <a:ext uri="{FF2B5EF4-FFF2-40B4-BE49-F238E27FC236}">
                    <a16:creationId xmlns:a16="http://schemas.microsoft.com/office/drawing/2014/main" id="{949E831A-D9F9-4E31-B336-93AACAA04A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3" name="Line 2956">
                <a:extLst>
                  <a:ext uri="{FF2B5EF4-FFF2-40B4-BE49-F238E27FC236}">
                    <a16:creationId xmlns:a16="http://schemas.microsoft.com/office/drawing/2014/main" id="{ED2A7DD1-27D6-4789-B2C0-C3F395BDC6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4" name="Rectangle 2957">
                <a:extLst>
                  <a:ext uri="{FF2B5EF4-FFF2-40B4-BE49-F238E27FC236}">
                    <a16:creationId xmlns:a16="http://schemas.microsoft.com/office/drawing/2014/main" id="{84B92127-9C04-4D2F-B3D3-58F7845948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5" name="Line 2958">
                <a:extLst>
                  <a:ext uri="{FF2B5EF4-FFF2-40B4-BE49-F238E27FC236}">
                    <a16:creationId xmlns:a16="http://schemas.microsoft.com/office/drawing/2014/main" id="{F8E4F70B-09B7-416E-BF27-10CE2FCCDB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6" name="Rectangle 2959">
                <a:extLst>
                  <a:ext uri="{FF2B5EF4-FFF2-40B4-BE49-F238E27FC236}">
                    <a16:creationId xmlns:a16="http://schemas.microsoft.com/office/drawing/2014/main" id="{A2AA35F4-1D11-45FF-BE76-94C0BF778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7" name="Line 2960">
                <a:extLst>
                  <a:ext uri="{FF2B5EF4-FFF2-40B4-BE49-F238E27FC236}">
                    <a16:creationId xmlns:a16="http://schemas.microsoft.com/office/drawing/2014/main" id="{93705960-E716-4378-9B89-03C8413765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8" name="Rectangle 2961">
                <a:extLst>
                  <a:ext uri="{FF2B5EF4-FFF2-40B4-BE49-F238E27FC236}">
                    <a16:creationId xmlns:a16="http://schemas.microsoft.com/office/drawing/2014/main" id="{394BDA00-57F7-4006-BEBE-B564A23373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9" name="Line 2962">
                <a:extLst>
                  <a:ext uri="{FF2B5EF4-FFF2-40B4-BE49-F238E27FC236}">
                    <a16:creationId xmlns:a16="http://schemas.microsoft.com/office/drawing/2014/main" id="{BBB9143E-36F9-4292-BE34-286CB2B6BF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0" name="Rectangle 2963">
                <a:extLst>
                  <a:ext uri="{FF2B5EF4-FFF2-40B4-BE49-F238E27FC236}">
                    <a16:creationId xmlns:a16="http://schemas.microsoft.com/office/drawing/2014/main" id="{6C83A8F5-4447-4A99-A8D5-07B9193A9C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1" name="Line 2964">
                <a:extLst>
                  <a:ext uri="{FF2B5EF4-FFF2-40B4-BE49-F238E27FC236}">
                    <a16:creationId xmlns:a16="http://schemas.microsoft.com/office/drawing/2014/main" id="{B5A7D695-5868-4A49-90C7-08E4EAEA25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2" name="Rectangle 2965">
                <a:extLst>
                  <a:ext uri="{FF2B5EF4-FFF2-40B4-BE49-F238E27FC236}">
                    <a16:creationId xmlns:a16="http://schemas.microsoft.com/office/drawing/2014/main" id="{012020B8-9E02-4688-8F95-7619A160DC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3" name="Line 2966">
                <a:extLst>
                  <a:ext uri="{FF2B5EF4-FFF2-40B4-BE49-F238E27FC236}">
                    <a16:creationId xmlns:a16="http://schemas.microsoft.com/office/drawing/2014/main" id="{1E7259D3-FE8B-476B-8A6B-716D54D396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4" name="Rectangle 2967">
                <a:extLst>
                  <a:ext uri="{FF2B5EF4-FFF2-40B4-BE49-F238E27FC236}">
                    <a16:creationId xmlns:a16="http://schemas.microsoft.com/office/drawing/2014/main" id="{7CF2CFCF-B146-4349-878F-5E70004D87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5" name="Line 2968">
                <a:extLst>
                  <a:ext uri="{FF2B5EF4-FFF2-40B4-BE49-F238E27FC236}">
                    <a16:creationId xmlns:a16="http://schemas.microsoft.com/office/drawing/2014/main" id="{782E65E1-9EA9-4AC7-8B4C-0D77619FBC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6" name="Rectangle 2969">
                <a:extLst>
                  <a:ext uri="{FF2B5EF4-FFF2-40B4-BE49-F238E27FC236}">
                    <a16:creationId xmlns:a16="http://schemas.microsoft.com/office/drawing/2014/main" id="{D7E058EB-8547-48C3-B7BA-6E3E690D57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7" name="Line 2970">
                <a:extLst>
                  <a:ext uri="{FF2B5EF4-FFF2-40B4-BE49-F238E27FC236}">
                    <a16:creationId xmlns:a16="http://schemas.microsoft.com/office/drawing/2014/main" id="{71DABBD6-2BC6-4A21-8D35-74E6C01678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8" name="Rectangle 2971">
                <a:extLst>
                  <a:ext uri="{FF2B5EF4-FFF2-40B4-BE49-F238E27FC236}">
                    <a16:creationId xmlns:a16="http://schemas.microsoft.com/office/drawing/2014/main" id="{5A4DBAAD-FE63-4526-A759-AF715E745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9" name="Line 2972">
                <a:extLst>
                  <a:ext uri="{FF2B5EF4-FFF2-40B4-BE49-F238E27FC236}">
                    <a16:creationId xmlns:a16="http://schemas.microsoft.com/office/drawing/2014/main" id="{95DCA15A-0220-4073-A669-BE5DA00CDE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0" name="Rectangle 2973">
                <a:extLst>
                  <a:ext uri="{FF2B5EF4-FFF2-40B4-BE49-F238E27FC236}">
                    <a16:creationId xmlns:a16="http://schemas.microsoft.com/office/drawing/2014/main" id="{DB20459F-987A-4A3B-B74E-8EA521FE3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1" name="Line 2974">
                <a:extLst>
                  <a:ext uri="{FF2B5EF4-FFF2-40B4-BE49-F238E27FC236}">
                    <a16:creationId xmlns:a16="http://schemas.microsoft.com/office/drawing/2014/main" id="{71F598B5-905D-4ABF-A6A9-1A71F7AAD3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2" name="Rectangle 2975">
                <a:extLst>
                  <a:ext uri="{FF2B5EF4-FFF2-40B4-BE49-F238E27FC236}">
                    <a16:creationId xmlns:a16="http://schemas.microsoft.com/office/drawing/2014/main" id="{812DBDF9-8160-44C6-91FA-BFF37E091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3" name="Line 2976">
                <a:extLst>
                  <a:ext uri="{FF2B5EF4-FFF2-40B4-BE49-F238E27FC236}">
                    <a16:creationId xmlns:a16="http://schemas.microsoft.com/office/drawing/2014/main" id="{14CDF99E-5BDC-4F21-BFB6-AB9CB3A2EE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4" name="Rectangle 2977">
                <a:extLst>
                  <a:ext uri="{FF2B5EF4-FFF2-40B4-BE49-F238E27FC236}">
                    <a16:creationId xmlns:a16="http://schemas.microsoft.com/office/drawing/2014/main" id="{88B420DF-1C03-4409-BE2F-ECA59A373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5" name="Line 2978">
                <a:extLst>
                  <a:ext uri="{FF2B5EF4-FFF2-40B4-BE49-F238E27FC236}">
                    <a16:creationId xmlns:a16="http://schemas.microsoft.com/office/drawing/2014/main" id="{87D1BDFE-1654-4867-81B6-61FAF06493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6" name="Rectangle 2979">
                <a:extLst>
                  <a:ext uri="{FF2B5EF4-FFF2-40B4-BE49-F238E27FC236}">
                    <a16:creationId xmlns:a16="http://schemas.microsoft.com/office/drawing/2014/main" id="{C0932C8C-B1D8-4583-B3EA-89F80EAAFA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7" name="Line 2980">
                <a:extLst>
                  <a:ext uri="{FF2B5EF4-FFF2-40B4-BE49-F238E27FC236}">
                    <a16:creationId xmlns:a16="http://schemas.microsoft.com/office/drawing/2014/main" id="{B5CDFE2B-B860-4EB5-81D9-5071090BAF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8" name="Rectangle 2981">
                <a:extLst>
                  <a:ext uri="{FF2B5EF4-FFF2-40B4-BE49-F238E27FC236}">
                    <a16:creationId xmlns:a16="http://schemas.microsoft.com/office/drawing/2014/main" id="{A9C9A3E0-B61E-463E-9167-ABA355FB2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9" name="Line 2982">
                <a:extLst>
                  <a:ext uri="{FF2B5EF4-FFF2-40B4-BE49-F238E27FC236}">
                    <a16:creationId xmlns:a16="http://schemas.microsoft.com/office/drawing/2014/main" id="{1267B3A5-B921-4A3E-A5F8-FE76C3CEDF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0" name="Rectangle 2983">
                <a:extLst>
                  <a:ext uri="{FF2B5EF4-FFF2-40B4-BE49-F238E27FC236}">
                    <a16:creationId xmlns:a16="http://schemas.microsoft.com/office/drawing/2014/main" id="{B23B18A2-E586-4A67-AA45-E4B066290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1" name="Line 2984">
                <a:extLst>
                  <a:ext uri="{FF2B5EF4-FFF2-40B4-BE49-F238E27FC236}">
                    <a16:creationId xmlns:a16="http://schemas.microsoft.com/office/drawing/2014/main" id="{42D27ACD-92E2-4C91-B415-8D022CF782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2" name="Rectangle 2985">
                <a:extLst>
                  <a:ext uri="{FF2B5EF4-FFF2-40B4-BE49-F238E27FC236}">
                    <a16:creationId xmlns:a16="http://schemas.microsoft.com/office/drawing/2014/main" id="{725DAFDA-6EF4-47DB-A41C-B522FFF1A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3" name="Line 2986">
                <a:extLst>
                  <a:ext uri="{FF2B5EF4-FFF2-40B4-BE49-F238E27FC236}">
                    <a16:creationId xmlns:a16="http://schemas.microsoft.com/office/drawing/2014/main" id="{77AD4922-9874-43FE-8D07-338DE7BDC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4" name="Rectangle 2987">
                <a:extLst>
                  <a:ext uri="{FF2B5EF4-FFF2-40B4-BE49-F238E27FC236}">
                    <a16:creationId xmlns:a16="http://schemas.microsoft.com/office/drawing/2014/main" id="{E9A8FEA2-44F3-414F-B5C4-C8C61F7BF4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5" name="Line 2988">
                <a:extLst>
                  <a:ext uri="{FF2B5EF4-FFF2-40B4-BE49-F238E27FC236}">
                    <a16:creationId xmlns:a16="http://schemas.microsoft.com/office/drawing/2014/main" id="{7AE84FE5-AB78-4574-A136-4E8247CE40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6" name="Rectangle 2989">
                <a:extLst>
                  <a:ext uri="{FF2B5EF4-FFF2-40B4-BE49-F238E27FC236}">
                    <a16:creationId xmlns:a16="http://schemas.microsoft.com/office/drawing/2014/main" id="{C6F1CDC1-9782-44E0-9896-3B2B45784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7" name="Line 2990">
                <a:extLst>
                  <a:ext uri="{FF2B5EF4-FFF2-40B4-BE49-F238E27FC236}">
                    <a16:creationId xmlns:a16="http://schemas.microsoft.com/office/drawing/2014/main" id="{9770D65A-D8BD-4271-9390-E5E0F8C744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8" name="Rectangle 2991">
                <a:extLst>
                  <a:ext uri="{FF2B5EF4-FFF2-40B4-BE49-F238E27FC236}">
                    <a16:creationId xmlns:a16="http://schemas.microsoft.com/office/drawing/2014/main" id="{03E18ACF-F223-4A25-AEA4-A02E785EDE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9" name="Line 2992">
                <a:extLst>
                  <a:ext uri="{FF2B5EF4-FFF2-40B4-BE49-F238E27FC236}">
                    <a16:creationId xmlns:a16="http://schemas.microsoft.com/office/drawing/2014/main" id="{D2973989-0861-4A48-8E2C-139CAA85AA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0" name="Rectangle 2993">
                <a:extLst>
                  <a:ext uri="{FF2B5EF4-FFF2-40B4-BE49-F238E27FC236}">
                    <a16:creationId xmlns:a16="http://schemas.microsoft.com/office/drawing/2014/main" id="{E451414B-1971-45C0-A911-9E187C6BAA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1" name="Line 2994">
                <a:extLst>
                  <a:ext uri="{FF2B5EF4-FFF2-40B4-BE49-F238E27FC236}">
                    <a16:creationId xmlns:a16="http://schemas.microsoft.com/office/drawing/2014/main" id="{7AA5DBD4-7231-4688-AEDE-DD8017D410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2" name="Rectangle 2995">
                <a:extLst>
                  <a:ext uri="{FF2B5EF4-FFF2-40B4-BE49-F238E27FC236}">
                    <a16:creationId xmlns:a16="http://schemas.microsoft.com/office/drawing/2014/main" id="{94891AC8-CA1D-4C03-96E7-21B77E16C1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3" name="Line 2996">
                <a:extLst>
                  <a:ext uri="{FF2B5EF4-FFF2-40B4-BE49-F238E27FC236}">
                    <a16:creationId xmlns:a16="http://schemas.microsoft.com/office/drawing/2014/main" id="{B6FC0EF2-0DE1-4453-A629-BC8025A4CF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4" name="Rectangle 2997">
                <a:extLst>
                  <a:ext uri="{FF2B5EF4-FFF2-40B4-BE49-F238E27FC236}">
                    <a16:creationId xmlns:a16="http://schemas.microsoft.com/office/drawing/2014/main" id="{6423FB6C-31C5-4F7C-9417-070C3DEE77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5" name="Line 2998">
                <a:extLst>
                  <a:ext uri="{FF2B5EF4-FFF2-40B4-BE49-F238E27FC236}">
                    <a16:creationId xmlns:a16="http://schemas.microsoft.com/office/drawing/2014/main" id="{018F2730-5F4E-4D95-879E-623217C04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6" name="Rectangle 2999">
                <a:extLst>
                  <a:ext uri="{FF2B5EF4-FFF2-40B4-BE49-F238E27FC236}">
                    <a16:creationId xmlns:a16="http://schemas.microsoft.com/office/drawing/2014/main" id="{F123F0E3-94EE-4744-A76E-29E2DE7D52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7" name="Line 3000">
                <a:extLst>
                  <a:ext uri="{FF2B5EF4-FFF2-40B4-BE49-F238E27FC236}">
                    <a16:creationId xmlns:a16="http://schemas.microsoft.com/office/drawing/2014/main" id="{77180A12-3B9C-4927-B4CE-897F47D78A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8" name="Rectangle 3001">
                <a:extLst>
                  <a:ext uri="{FF2B5EF4-FFF2-40B4-BE49-F238E27FC236}">
                    <a16:creationId xmlns:a16="http://schemas.microsoft.com/office/drawing/2014/main" id="{07BE58FD-11CF-484D-8103-A8CD192554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9" name="Line 3002">
                <a:extLst>
                  <a:ext uri="{FF2B5EF4-FFF2-40B4-BE49-F238E27FC236}">
                    <a16:creationId xmlns:a16="http://schemas.microsoft.com/office/drawing/2014/main" id="{35968C54-76C1-46A8-B095-4E65CC2139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0" name="Rectangle 3003">
                <a:extLst>
                  <a:ext uri="{FF2B5EF4-FFF2-40B4-BE49-F238E27FC236}">
                    <a16:creationId xmlns:a16="http://schemas.microsoft.com/office/drawing/2014/main" id="{B16B1C48-C082-4345-AD1C-ABE9C94A80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1" name="Line 3004">
                <a:extLst>
                  <a:ext uri="{FF2B5EF4-FFF2-40B4-BE49-F238E27FC236}">
                    <a16:creationId xmlns:a16="http://schemas.microsoft.com/office/drawing/2014/main" id="{C941F82E-DFFC-4DC2-9D31-E9C2B8D55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2" name="Rectangle 3005">
                <a:extLst>
                  <a:ext uri="{FF2B5EF4-FFF2-40B4-BE49-F238E27FC236}">
                    <a16:creationId xmlns:a16="http://schemas.microsoft.com/office/drawing/2014/main" id="{E8198314-4D86-4B90-9D90-56260B85DA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3" name="Line 3006">
                <a:extLst>
                  <a:ext uri="{FF2B5EF4-FFF2-40B4-BE49-F238E27FC236}">
                    <a16:creationId xmlns:a16="http://schemas.microsoft.com/office/drawing/2014/main" id="{4499625D-B0E6-4A09-A110-C5B831C072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4" name="Rectangle 3007">
                <a:extLst>
                  <a:ext uri="{FF2B5EF4-FFF2-40B4-BE49-F238E27FC236}">
                    <a16:creationId xmlns:a16="http://schemas.microsoft.com/office/drawing/2014/main" id="{D89BB2EA-D53C-4C88-B6FB-DA86D78165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5" name="Line 3008">
                <a:extLst>
                  <a:ext uri="{FF2B5EF4-FFF2-40B4-BE49-F238E27FC236}">
                    <a16:creationId xmlns:a16="http://schemas.microsoft.com/office/drawing/2014/main" id="{501D1CEE-FC58-4059-AA35-07C5446EDB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6" name="Rectangle 3009">
                <a:extLst>
                  <a:ext uri="{FF2B5EF4-FFF2-40B4-BE49-F238E27FC236}">
                    <a16:creationId xmlns:a16="http://schemas.microsoft.com/office/drawing/2014/main" id="{FD9BB360-5B06-44F3-AC74-2BC1B79B3F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7" name="Line 3010">
                <a:extLst>
                  <a:ext uri="{FF2B5EF4-FFF2-40B4-BE49-F238E27FC236}">
                    <a16:creationId xmlns:a16="http://schemas.microsoft.com/office/drawing/2014/main" id="{F04825B4-564E-4B8D-871E-02AF0D2D6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8" name="Rectangle 3011">
                <a:extLst>
                  <a:ext uri="{FF2B5EF4-FFF2-40B4-BE49-F238E27FC236}">
                    <a16:creationId xmlns:a16="http://schemas.microsoft.com/office/drawing/2014/main" id="{44187E86-9D52-4481-B81A-10DDAFF17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9" name="Line 3012">
                <a:extLst>
                  <a:ext uri="{FF2B5EF4-FFF2-40B4-BE49-F238E27FC236}">
                    <a16:creationId xmlns:a16="http://schemas.microsoft.com/office/drawing/2014/main" id="{D6F546A6-B756-4353-B0BE-A74A754425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922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0" name="Rectangle 3013">
                <a:extLst>
                  <a:ext uri="{FF2B5EF4-FFF2-40B4-BE49-F238E27FC236}">
                    <a16:creationId xmlns:a16="http://schemas.microsoft.com/office/drawing/2014/main" id="{C02389B5-6536-4EDC-AF76-F4CCBB9C29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922"/>
                <a:ext cx="8" cy="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1" name="Line 3014">
                <a:extLst>
                  <a:ext uri="{FF2B5EF4-FFF2-40B4-BE49-F238E27FC236}">
                    <a16:creationId xmlns:a16="http://schemas.microsoft.com/office/drawing/2014/main" id="{014C358C-60E4-4857-929A-B2AEA51FB0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93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2" name="Rectangle 3015">
                <a:extLst>
                  <a:ext uri="{FF2B5EF4-FFF2-40B4-BE49-F238E27FC236}">
                    <a16:creationId xmlns:a16="http://schemas.microsoft.com/office/drawing/2014/main" id="{3C575152-DF9D-44E3-916C-D922F4428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933"/>
                <a:ext cx="8" cy="24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3" name="Line 3016">
                <a:extLst>
                  <a:ext uri="{FF2B5EF4-FFF2-40B4-BE49-F238E27FC236}">
                    <a16:creationId xmlns:a16="http://schemas.microsoft.com/office/drawing/2014/main" id="{6E0E76E8-82F1-451C-90A1-5FF22955F6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96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4" name="Rectangle 3017">
                <a:extLst>
                  <a:ext uri="{FF2B5EF4-FFF2-40B4-BE49-F238E27FC236}">
                    <a16:creationId xmlns:a16="http://schemas.microsoft.com/office/drawing/2014/main" id="{137E3556-2A29-422C-957E-9B1B97323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96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5" name="Line 3018">
                <a:extLst>
                  <a:ext uri="{FF2B5EF4-FFF2-40B4-BE49-F238E27FC236}">
                    <a16:creationId xmlns:a16="http://schemas.microsoft.com/office/drawing/2014/main" id="{7A369784-3967-4487-8D2B-5CF43C04EB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299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6" name="Rectangle 3019">
                <a:extLst>
                  <a:ext uri="{FF2B5EF4-FFF2-40B4-BE49-F238E27FC236}">
                    <a16:creationId xmlns:a16="http://schemas.microsoft.com/office/drawing/2014/main" id="{876D7A68-E6CD-46D8-8A59-8EA4E69FF2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299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7" name="Line 3020">
                <a:extLst>
                  <a:ext uri="{FF2B5EF4-FFF2-40B4-BE49-F238E27FC236}">
                    <a16:creationId xmlns:a16="http://schemas.microsoft.com/office/drawing/2014/main" id="{706A13CF-D361-4CB0-A03C-8171F8EC41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02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8" name="Rectangle 3021">
                <a:extLst>
                  <a:ext uri="{FF2B5EF4-FFF2-40B4-BE49-F238E27FC236}">
                    <a16:creationId xmlns:a16="http://schemas.microsoft.com/office/drawing/2014/main" id="{1E484CA1-1EB7-46B1-B8F8-B80B6A9B60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02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9" name="Line 3022">
                <a:extLst>
                  <a:ext uri="{FF2B5EF4-FFF2-40B4-BE49-F238E27FC236}">
                    <a16:creationId xmlns:a16="http://schemas.microsoft.com/office/drawing/2014/main" id="{3B614FAF-62D0-4A6A-A610-DF6790076C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0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0" name="Rectangle 3023">
                <a:extLst>
                  <a:ext uri="{FF2B5EF4-FFF2-40B4-BE49-F238E27FC236}">
                    <a16:creationId xmlns:a16="http://schemas.microsoft.com/office/drawing/2014/main" id="{A828F207-81B8-47CE-8645-BB4E9461D8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0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1" name="Line 3024">
                <a:extLst>
                  <a:ext uri="{FF2B5EF4-FFF2-40B4-BE49-F238E27FC236}">
                    <a16:creationId xmlns:a16="http://schemas.microsoft.com/office/drawing/2014/main" id="{BD86AC63-3175-4B1C-8C91-79043A7ED9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08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3" name="Group 3226">
              <a:extLst>
                <a:ext uri="{FF2B5EF4-FFF2-40B4-BE49-F238E27FC236}">
                  <a16:creationId xmlns:a16="http://schemas.microsoft.com/office/drawing/2014/main" id="{ECB55BB2-3423-49D2-A021-14C4C0A959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5507038"/>
              <a:ext cx="6207125" cy="444500"/>
              <a:chOff x="1448" y="3087"/>
              <a:chExt cx="3909" cy="280"/>
            </a:xfrm>
          </p:grpSpPr>
          <p:sp>
            <p:nvSpPr>
              <p:cNvPr id="622" name="Rectangle 3026">
                <a:extLst>
                  <a:ext uri="{FF2B5EF4-FFF2-40B4-BE49-F238E27FC236}">
                    <a16:creationId xmlns:a16="http://schemas.microsoft.com/office/drawing/2014/main" id="{C9698DDF-DEF9-46B9-99E7-6F9C56C1BD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08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3" name="Line 3027">
                <a:extLst>
                  <a:ext uri="{FF2B5EF4-FFF2-40B4-BE49-F238E27FC236}">
                    <a16:creationId xmlns:a16="http://schemas.microsoft.com/office/drawing/2014/main" id="{1C342E29-27D1-423E-BCA9-5DA67138DE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118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4" name="Rectangle 3028">
                <a:extLst>
                  <a:ext uri="{FF2B5EF4-FFF2-40B4-BE49-F238E27FC236}">
                    <a16:creationId xmlns:a16="http://schemas.microsoft.com/office/drawing/2014/main" id="{11EDA54A-CA55-48A5-BC5F-C6049506E6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118"/>
                <a:ext cx="8" cy="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5" name="Line 3029">
                <a:extLst>
                  <a:ext uri="{FF2B5EF4-FFF2-40B4-BE49-F238E27FC236}">
                    <a16:creationId xmlns:a16="http://schemas.microsoft.com/office/drawing/2014/main" id="{98E68C08-250F-4BF2-AF59-007F26571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6" name="Rectangle 3030">
                <a:extLst>
                  <a:ext uri="{FF2B5EF4-FFF2-40B4-BE49-F238E27FC236}">
                    <a16:creationId xmlns:a16="http://schemas.microsoft.com/office/drawing/2014/main" id="{5B341FCC-C287-4F9B-8B61-8BFF13DD3B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7" name="Line 3031">
                <a:extLst>
                  <a:ext uri="{FF2B5EF4-FFF2-40B4-BE49-F238E27FC236}">
                    <a16:creationId xmlns:a16="http://schemas.microsoft.com/office/drawing/2014/main" id="{90ED244E-059A-4620-8C1E-86CE8E38C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8" name="Rectangle 3032">
                <a:extLst>
                  <a:ext uri="{FF2B5EF4-FFF2-40B4-BE49-F238E27FC236}">
                    <a16:creationId xmlns:a16="http://schemas.microsoft.com/office/drawing/2014/main" id="{864CAB5E-0F35-4D59-9781-799E80B0B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9" name="Line 3033">
                <a:extLst>
                  <a:ext uri="{FF2B5EF4-FFF2-40B4-BE49-F238E27FC236}">
                    <a16:creationId xmlns:a16="http://schemas.microsoft.com/office/drawing/2014/main" id="{40EE3D23-1B4D-4E40-A4C8-E3B291C148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0" name="Rectangle 3034">
                <a:extLst>
                  <a:ext uri="{FF2B5EF4-FFF2-40B4-BE49-F238E27FC236}">
                    <a16:creationId xmlns:a16="http://schemas.microsoft.com/office/drawing/2014/main" id="{9D718CF8-DC4B-455F-99CC-7A8EE60BAD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1" name="Line 3035">
                <a:extLst>
                  <a:ext uri="{FF2B5EF4-FFF2-40B4-BE49-F238E27FC236}">
                    <a16:creationId xmlns:a16="http://schemas.microsoft.com/office/drawing/2014/main" id="{12461F10-4DF4-4AAA-9318-62E13C6DE1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2" name="Rectangle 3036">
                <a:extLst>
                  <a:ext uri="{FF2B5EF4-FFF2-40B4-BE49-F238E27FC236}">
                    <a16:creationId xmlns:a16="http://schemas.microsoft.com/office/drawing/2014/main" id="{9D66E01C-A000-4123-8554-C31BF8819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3" name="Line 3037">
                <a:extLst>
                  <a:ext uri="{FF2B5EF4-FFF2-40B4-BE49-F238E27FC236}">
                    <a16:creationId xmlns:a16="http://schemas.microsoft.com/office/drawing/2014/main" id="{DCBAB3F2-96BD-46D6-A66F-F21AEBAD4F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4" name="Rectangle 3038">
                <a:extLst>
                  <a:ext uri="{FF2B5EF4-FFF2-40B4-BE49-F238E27FC236}">
                    <a16:creationId xmlns:a16="http://schemas.microsoft.com/office/drawing/2014/main" id="{D84CF55F-88CD-4A6F-BCF1-2C99791D04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5" name="Line 3039">
                <a:extLst>
                  <a:ext uri="{FF2B5EF4-FFF2-40B4-BE49-F238E27FC236}">
                    <a16:creationId xmlns:a16="http://schemas.microsoft.com/office/drawing/2014/main" id="{C7502A4E-C9C0-474B-B506-F932A00F20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6" name="Rectangle 3040">
                <a:extLst>
                  <a:ext uri="{FF2B5EF4-FFF2-40B4-BE49-F238E27FC236}">
                    <a16:creationId xmlns:a16="http://schemas.microsoft.com/office/drawing/2014/main" id="{399A49A4-1DDE-4497-AADE-2DA6242287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7" name="Line 3041">
                <a:extLst>
                  <a:ext uri="{FF2B5EF4-FFF2-40B4-BE49-F238E27FC236}">
                    <a16:creationId xmlns:a16="http://schemas.microsoft.com/office/drawing/2014/main" id="{34A83FC4-6B4D-4A7B-91AC-0DC064FFF4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8" name="Rectangle 3042">
                <a:extLst>
                  <a:ext uri="{FF2B5EF4-FFF2-40B4-BE49-F238E27FC236}">
                    <a16:creationId xmlns:a16="http://schemas.microsoft.com/office/drawing/2014/main" id="{409FD6DA-03F7-4970-BB0B-DE39DF715A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9" name="Line 3043">
                <a:extLst>
                  <a:ext uri="{FF2B5EF4-FFF2-40B4-BE49-F238E27FC236}">
                    <a16:creationId xmlns:a16="http://schemas.microsoft.com/office/drawing/2014/main" id="{A33BF955-CCF0-44FF-A96A-CA1685E960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0" name="Rectangle 3044">
                <a:extLst>
                  <a:ext uri="{FF2B5EF4-FFF2-40B4-BE49-F238E27FC236}">
                    <a16:creationId xmlns:a16="http://schemas.microsoft.com/office/drawing/2014/main" id="{74E12553-3DE3-4CE6-AAEF-845AEB018E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1" name="Line 3045">
                <a:extLst>
                  <a:ext uri="{FF2B5EF4-FFF2-40B4-BE49-F238E27FC236}">
                    <a16:creationId xmlns:a16="http://schemas.microsoft.com/office/drawing/2014/main" id="{93FC8E61-C753-49F1-B75D-3120D9F847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2" name="Rectangle 3046">
                <a:extLst>
                  <a:ext uri="{FF2B5EF4-FFF2-40B4-BE49-F238E27FC236}">
                    <a16:creationId xmlns:a16="http://schemas.microsoft.com/office/drawing/2014/main" id="{5A477DB9-7F64-4459-96B0-F1F700EC1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3" name="Line 3047">
                <a:extLst>
                  <a:ext uri="{FF2B5EF4-FFF2-40B4-BE49-F238E27FC236}">
                    <a16:creationId xmlns:a16="http://schemas.microsoft.com/office/drawing/2014/main" id="{528EEC72-4835-42F6-9FAA-1DE9D0A6C1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4" name="Rectangle 3048">
                <a:extLst>
                  <a:ext uri="{FF2B5EF4-FFF2-40B4-BE49-F238E27FC236}">
                    <a16:creationId xmlns:a16="http://schemas.microsoft.com/office/drawing/2014/main" id="{2B00B8D6-9421-4785-BA92-CCDB34AA0B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5" name="Line 3049">
                <a:extLst>
                  <a:ext uri="{FF2B5EF4-FFF2-40B4-BE49-F238E27FC236}">
                    <a16:creationId xmlns:a16="http://schemas.microsoft.com/office/drawing/2014/main" id="{2C7846E5-215B-4789-9831-53B8A8A372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6" name="Rectangle 3050">
                <a:extLst>
                  <a:ext uri="{FF2B5EF4-FFF2-40B4-BE49-F238E27FC236}">
                    <a16:creationId xmlns:a16="http://schemas.microsoft.com/office/drawing/2014/main" id="{A4C3FD0A-33AC-4EA6-85F1-B0DA73B583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7" name="Line 3051">
                <a:extLst>
                  <a:ext uri="{FF2B5EF4-FFF2-40B4-BE49-F238E27FC236}">
                    <a16:creationId xmlns:a16="http://schemas.microsoft.com/office/drawing/2014/main" id="{8F1CCD6C-A500-456C-832B-DE08A0F6B7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8" name="Rectangle 3052">
                <a:extLst>
                  <a:ext uri="{FF2B5EF4-FFF2-40B4-BE49-F238E27FC236}">
                    <a16:creationId xmlns:a16="http://schemas.microsoft.com/office/drawing/2014/main" id="{500D0E49-F19A-4CC6-AF06-91499107A2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9" name="Line 3053">
                <a:extLst>
                  <a:ext uri="{FF2B5EF4-FFF2-40B4-BE49-F238E27FC236}">
                    <a16:creationId xmlns:a16="http://schemas.microsoft.com/office/drawing/2014/main" id="{9E6C11A1-626C-46BC-AEA5-F46F435121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0" name="Rectangle 3054">
                <a:extLst>
                  <a:ext uri="{FF2B5EF4-FFF2-40B4-BE49-F238E27FC236}">
                    <a16:creationId xmlns:a16="http://schemas.microsoft.com/office/drawing/2014/main" id="{BEC469AD-F3BE-44F8-9D22-4BC0DABFC7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1" name="Line 3055">
                <a:extLst>
                  <a:ext uri="{FF2B5EF4-FFF2-40B4-BE49-F238E27FC236}">
                    <a16:creationId xmlns:a16="http://schemas.microsoft.com/office/drawing/2014/main" id="{1D9784B7-DCE3-4FE7-90EC-5A93F2F13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2" name="Rectangle 3056">
                <a:extLst>
                  <a:ext uri="{FF2B5EF4-FFF2-40B4-BE49-F238E27FC236}">
                    <a16:creationId xmlns:a16="http://schemas.microsoft.com/office/drawing/2014/main" id="{1DA502CC-1ACE-4B03-9D2C-3E0EBC4988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3" name="Line 3057">
                <a:extLst>
                  <a:ext uri="{FF2B5EF4-FFF2-40B4-BE49-F238E27FC236}">
                    <a16:creationId xmlns:a16="http://schemas.microsoft.com/office/drawing/2014/main" id="{EA197512-609C-49FD-AB14-6221153BE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4" name="Rectangle 3058">
                <a:extLst>
                  <a:ext uri="{FF2B5EF4-FFF2-40B4-BE49-F238E27FC236}">
                    <a16:creationId xmlns:a16="http://schemas.microsoft.com/office/drawing/2014/main" id="{7E3640B1-37E0-41D3-8F9C-D8DB342A06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5" name="Line 3059">
                <a:extLst>
                  <a:ext uri="{FF2B5EF4-FFF2-40B4-BE49-F238E27FC236}">
                    <a16:creationId xmlns:a16="http://schemas.microsoft.com/office/drawing/2014/main" id="{93F1AF67-8F05-40AE-9CED-F4CED232AC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6" name="Rectangle 3060">
                <a:extLst>
                  <a:ext uri="{FF2B5EF4-FFF2-40B4-BE49-F238E27FC236}">
                    <a16:creationId xmlns:a16="http://schemas.microsoft.com/office/drawing/2014/main" id="{405696D1-22EF-4447-9D6B-FC990E16D4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7" name="Line 3061">
                <a:extLst>
                  <a:ext uri="{FF2B5EF4-FFF2-40B4-BE49-F238E27FC236}">
                    <a16:creationId xmlns:a16="http://schemas.microsoft.com/office/drawing/2014/main" id="{697642DD-A17C-4ACF-BCC5-4EBA63DC5D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8" name="Rectangle 3062">
                <a:extLst>
                  <a:ext uri="{FF2B5EF4-FFF2-40B4-BE49-F238E27FC236}">
                    <a16:creationId xmlns:a16="http://schemas.microsoft.com/office/drawing/2014/main" id="{AFA66A4B-5C96-479E-A373-02E79C372E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9" name="Line 3063">
                <a:extLst>
                  <a:ext uri="{FF2B5EF4-FFF2-40B4-BE49-F238E27FC236}">
                    <a16:creationId xmlns:a16="http://schemas.microsoft.com/office/drawing/2014/main" id="{183FF047-5113-496B-AA3A-2F208DCF2B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0" name="Rectangle 3064">
                <a:extLst>
                  <a:ext uri="{FF2B5EF4-FFF2-40B4-BE49-F238E27FC236}">
                    <a16:creationId xmlns:a16="http://schemas.microsoft.com/office/drawing/2014/main" id="{60102B61-CDD4-4819-AA47-8DC84FECB4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1" name="Line 3065">
                <a:extLst>
                  <a:ext uri="{FF2B5EF4-FFF2-40B4-BE49-F238E27FC236}">
                    <a16:creationId xmlns:a16="http://schemas.microsoft.com/office/drawing/2014/main" id="{D9091367-5655-49F3-95BF-7AF0E3C575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2" name="Rectangle 3066">
                <a:extLst>
                  <a:ext uri="{FF2B5EF4-FFF2-40B4-BE49-F238E27FC236}">
                    <a16:creationId xmlns:a16="http://schemas.microsoft.com/office/drawing/2014/main" id="{7188EA85-D59B-4B74-A27B-F816C56E78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3" name="Line 3067">
                <a:extLst>
                  <a:ext uri="{FF2B5EF4-FFF2-40B4-BE49-F238E27FC236}">
                    <a16:creationId xmlns:a16="http://schemas.microsoft.com/office/drawing/2014/main" id="{DA6CF4C2-7140-4D50-B878-413983F595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4" name="Rectangle 3068">
                <a:extLst>
                  <a:ext uri="{FF2B5EF4-FFF2-40B4-BE49-F238E27FC236}">
                    <a16:creationId xmlns:a16="http://schemas.microsoft.com/office/drawing/2014/main" id="{928561AA-AFE1-400F-B1F1-F6B63A2D4E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5" name="Line 3069">
                <a:extLst>
                  <a:ext uri="{FF2B5EF4-FFF2-40B4-BE49-F238E27FC236}">
                    <a16:creationId xmlns:a16="http://schemas.microsoft.com/office/drawing/2014/main" id="{E5081328-DA8C-4237-B8EC-09428233C8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6" name="Rectangle 3070">
                <a:extLst>
                  <a:ext uri="{FF2B5EF4-FFF2-40B4-BE49-F238E27FC236}">
                    <a16:creationId xmlns:a16="http://schemas.microsoft.com/office/drawing/2014/main" id="{2F85C7F0-19E5-406F-ADF1-63DEF430B0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7" name="Line 3071">
                <a:extLst>
                  <a:ext uri="{FF2B5EF4-FFF2-40B4-BE49-F238E27FC236}">
                    <a16:creationId xmlns:a16="http://schemas.microsoft.com/office/drawing/2014/main" id="{11418CA2-0B2A-4EE8-BFF4-FCE0771CD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8" name="Rectangle 3072">
                <a:extLst>
                  <a:ext uri="{FF2B5EF4-FFF2-40B4-BE49-F238E27FC236}">
                    <a16:creationId xmlns:a16="http://schemas.microsoft.com/office/drawing/2014/main" id="{B998DAF9-E8E2-4585-BB61-9E4C6CC3D6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9" name="Line 3073">
                <a:extLst>
                  <a:ext uri="{FF2B5EF4-FFF2-40B4-BE49-F238E27FC236}">
                    <a16:creationId xmlns:a16="http://schemas.microsoft.com/office/drawing/2014/main" id="{90091121-3CEE-421B-8AE2-1DA9BE429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0" name="Rectangle 3074">
                <a:extLst>
                  <a:ext uri="{FF2B5EF4-FFF2-40B4-BE49-F238E27FC236}">
                    <a16:creationId xmlns:a16="http://schemas.microsoft.com/office/drawing/2014/main" id="{E1A6A945-942F-4507-92BF-0CDB9BBD3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1" name="Line 3075">
                <a:extLst>
                  <a:ext uri="{FF2B5EF4-FFF2-40B4-BE49-F238E27FC236}">
                    <a16:creationId xmlns:a16="http://schemas.microsoft.com/office/drawing/2014/main" id="{AB811110-4B06-46E1-ACB3-840DE1C3B5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2" name="Rectangle 3076">
                <a:extLst>
                  <a:ext uri="{FF2B5EF4-FFF2-40B4-BE49-F238E27FC236}">
                    <a16:creationId xmlns:a16="http://schemas.microsoft.com/office/drawing/2014/main" id="{55BA54FD-CD07-4906-9401-01E8C9F92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3" name="Line 3077">
                <a:extLst>
                  <a:ext uri="{FF2B5EF4-FFF2-40B4-BE49-F238E27FC236}">
                    <a16:creationId xmlns:a16="http://schemas.microsoft.com/office/drawing/2014/main" id="{3F644D1E-5A33-4A9F-B8DD-A5FA1A1100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4" name="Rectangle 3078">
                <a:extLst>
                  <a:ext uri="{FF2B5EF4-FFF2-40B4-BE49-F238E27FC236}">
                    <a16:creationId xmlns:a16="http://schemas.microsoft.com/office/drawing/2014/main" id="{53D735AE-D379-4F14-8B0D-2B5569C3B4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5" name="Line 3079">
                <a:extLst>
                  <a:ext uri="{FF2B5EF4-FFF2-40B4-BE49-F238E27FC236}">
                    <a16:creationId xmlns:a16="http://schemas.microsoft.com/office/drawing/2014/main" id="{166C7F32-764F-43C6-B0E9-43D2815CC7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6" name="Rectangle 3080">
                <a:extLst>
                  <a:ext uri="{FF2B5EF4-FFF2-40B4-BE49-F238E27FC236}">
                    <a16:creationId xmlns:a16="http://schemas.microsoft.com/office/drawing/2014/main" id="{BD349315-43CD-468A-9BA8-FDB6234181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7" name="Line 3081">
                <a:extLst>
                  <a:ext uri="{FF2B5EF4-FFF2-40B4-BE49-F238E27FC236}">
                    <a16:creationId xmlns:a16="http://schemas.microsoft.com/office/drawing/2014/main" id="{741BF539-C64B-4507-9AA0-078FF0505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8" name="Rectangle 3082">
                <a:extLst>
                  <a:ext uri="{FF2B5EF4-FFF2-40B4-BE49-F238E27FC236}">
                    <a16:creationId xmlns:a16="http://schemas.microsoft.com/office/drawing/2014/main" id="{A0B8446D-2F87-4235-BCB2-F72FB07F02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9" name="Line 3083">
                <a:extLst>
                  <a:ext uri="{FF2B5EF4-FFF2-40B4-BE49-F238E27FC236}">
                    <a16:creationId xmlns:a16="http://schemas.microsoft.com/office/drawing/2014/main" id="{BCBEA591-B74D-420C-894B-68522251C0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0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0" name="Rectangle 3084">
                <a:extLst>
                  <a:ext uri="{FF2B5EF4-FFF2-40B4-BE49-F238E27FC236}">
                    <a16:creationId xmlns:a16="http://schemas.microsoft.com/office/drawing/2014/main" id="{50A7AD39-6FFD-4EFC-AFFC-912CCF1CB2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0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1" name="Line 3085">
                <a:extLst>
                  <a:ext uri="{FF2B5EF4-FFF2-40B4-BE49-F238E27FC236}">
                    <a16:creationId xmlns:a16="http://schemas.microsoft.com/office/drawing/2014/main" id="{0DDB9E6C-F42D-4C4A-9E5A-26D83D50BB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2" name="Rectangle 3086">
                <a:extLst>
                  <a:ext uri="{FF2B5EF4-FFF2-40B4-BE49-F238E27FC236}">
                    <a16:creationId xmlns:a16="http://schemas.microsoft.com/office/drawing/2014/main" id="{46F1B707-C5F2-488C-A063-5061B97CA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3" name="Line 3087">
                <a:extLst>
                  <a:ext uri="{FF2B5EF4-FFF2-40B4-BE49-F238E27FC236}">
                    <a16:creationId xmlns:a16="http://schemas.microsoft.com/office/drawing/2014/main" id="{A7E961AE-4DD7-4463-BACF-6A669B99FE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4" name="Rectangle 3088">
                <a:extLst>
                  <a:ext uri="{FF2B5EF4-FFF2-40B4-BE49-F238E27FC236}">
                    <a16:creationId xmlns:a16="http://schemas.microsoft.com/office/drawing/2014/main" id="{0B756855-2FFF-478E-B3FE-D745EB8174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5" name="Line 3089">
                <a:extLst>
                  <a:ext uri="{FF2B5EF4-FFF2-40B4-BE49-F238E27FC236}">
                    <a16:creationId xmlns:a16="http://schemas.microsoft.com/office/drawing/2014/main" id="{163803FA-24EB-4FE4-8D67-96DEE28114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6" name="Rectangle 3090">
                <a:extLst>
                  <a:ext uri="{FF2B5EF4-FFF2-40B4-BE49-F238E27FC236}">
                    <a16:creationId xmlns:a16="http://schemas.microsoft.com/office/drawing/2014/main" id="{9B536808-7F98-496A-8D2C-A60D6C205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7" name="Line 3091">
                <a:extLst>
                  <a:ext uri="{FF2B5EF4-FFF2-40B4-BE49-F238E27FC236}">
                    <a16:creationId xmlns:a16="http://schemas.microsoft.com/office/drawing/2014/main" id="{D4A9FA74-6A20-4B50-ABBF-28D4181E00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8" name="Rectangle 3092">
                <a:extLst>
                  <a:ext uri="{FF2B5EF4-FFF2-40B4-BE49-F238E27FC236}">
                    <a16:creationId xmlns:a16="http://schemas.microsoft.com/office/drawing/2014/main" id="{9D76784F-2677-4221-867E-B83E2177E8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9" name="Line 3093">
                <a:extLst>
                  <a:ext uri="{FF2B5EF4-FFF2-40B4-BE49-F238E27FC236}">
                    <a16:creationId xmlns:a16="http://schemas.microsoft.com/office/drawing/2014/main" id="{50350FD7-A684-43BB-821F-41B1C55815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0" name="Rectangle 3094">
                <a:extLst>
                  <a:ext uri="{FF2B5EF4-FFF2-40B4-BE49-F238E27FC236}">
                    <a16:creationId xmlns:a16="http://schemas.microsoft.com/office/drawing/2014/main" id="{6744BF65-6845-409F-8651-B92860784F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1" name="Line 3095">
                <a:extLst>
                  <a:ext uri="{FF2B5EF4-FFF2-40B4-BE49-F238E27FC236}">
                    <a16:creationId xmlns:a16="http://schemas.microsoft.com/office/drawing/2014/main" id="{D455D2A1-A31D-4490-8488-20D950747E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2" name="Rectangle 3096">
                <a:extLst>
                  <a:ext uri="{FF2B5EF4-FFF2-40B4-BE49-F238E27FC236}">
                    <a16:creationId xmlns:a16="http://schemas.microsoft.com/office/drawing/2014/main" id="{557371C5-9734-4A97-800C-8E00196279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3" name="Line 3097">
                <a:extLst>
                  <a:ext uri="{FF2B5EF4-FFF2-40B4-BE49-F238E27FC236}">
                    <a16:creationId xmlns:a16="http://schemas.microsoft.com/office/drawing/2014/main" id="{D1E93B2B-98BD-4EBF-AD66-41839946AA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9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4" name="Rectangle 3098">
                <a:extLst>
                  <a:ext uri="{FF2B5EF4-FFF2-40B4-BE49-F238E27FC236}">
                    <a16:creationId xmlns:a16="http://schemas.microsoft.com/office/drawing/2014/main" id="{E70AA509-5938-44D6-8D4F-FE32C13072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9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5" name="Line 3099">
                <a:extLst>
                  <a:ext uri="{FF2B5EF4-FFF2-40B4-BE49-F238E27FC236}">
                    <a16:creationId xmlns:a16="http://schemas.microsoft.com/office/drawing/2014/main" id="{636EEF80-5B9C-4607-A1FB-628C3A4E93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6" name="Rectangle 3100">
                <a:extLst>
                  <a:ext uri="{FF2B5EF4-FFF2-40B4-BE49-F238E27FC236}">
                    <a16:creationId xmlns:a16="http://schemas.microsoft.com/office/drawing/2014/main" id="{25E249BB-EB0F-4336-8501-3DBCF02C26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7" name="Line 3101">
                <a:extLst>
                  <a:ext uri="{FF2B5EF4-FFF2-40B4-BE49-F238E27FC236}">
                    <a16:creationId xmlns:a16="http://schemas.microsoft.com/office/drawing/2014/main" id="{32A847B6-84F3-48E3-BF6C-9BF83A53F0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8" name="Rectangle 3102">
                <a:extLst>
                  <a:ext uri="{FF2B5EF4-FFF2-40B4-BE49-F238E27FC236}">
                    <a16:creationId xmlns:a16="http://schemas.microsoft.com/office/drawing/2014/main" id="{A5143368-E221-423B-A907-76B4838FCE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9" name="Line 3103">
                <a:extLst>
                  <a:ext uri="{FF2B5EF4-FFF2-40B4-BE49-F238E27FC236}">
                    <a16:creationId xmlns:a16="http://schemas.microsoft.com/office/drawing/2014/main" id="{DA18D8BA-4850-48BB-8CC2-788F39759B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0" name="Rectangle 3104">
                <a:extLst>
                  <a:ext uri="{FF2B5EF4-FFF2-40B4-BE49-F238E27FC236}">
                    <a16:creationId xmlns:a16="http://schemas.microsoft.com/office/drawing/2014/main" id="{0AEAAAE7-B557-4F86-99B8-872CA774BD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1" name="Line 3105">
                <a:extLst>
                  <a:ext uri="{FF2B5EF4-FFF2-40B4-BE49-F238E27FC236}">
                    <a16:creationId xmlns:a16="http://schemas.microsoft.com/office/drawing/2014/main" id="{94E28507-B2CF-400E-A672-AC9B556219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2" name="Rectangle 3106">
                <a:extLst>
                  <a:ext uri="{FF2B5EF4-FFF2-40B4-BE49-F238E27FC236}">
                    <a16:creationId xmlns:a16="http://schemas.microsoft.com/office/drawing/2014/main" id="{855D9834-E072-41BA-8025-1A7CBBC82E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3" name="Line 3107">
                <a:extLst>
                  <a:ext uri="{FF2B5EF4-FFF2-40B4-BE49-F238E27FC236}">
                    <a16:creationId xmlns:a16="http://schemas.microsoft.com/office/drawing/2014/main" id="{9807356D-DD8E-41D7-9F53-D7C2ECE18C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4" name="Rectangle 3108">
                <a:extLst>
                  <a:ext uri="{FF2B5EF4-FFF2-40B4-BE49-F238E27FC236}">
                    <a16:creationId xmlns:a16="http://schemas.microsoft.com/office/drawing/2014/main" id="{D1AC5147-E7B6-4F8D-803D-01943CDC8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5" name="Line 3109">
                <a:extLst>
                  <a:ext uri="{FF2B5EF4-FFF2-40B4-BE49-F238E27FC236}">
                    <a16:creationId xmlns:a16="http://schemas.microsoft.com/office/drawing/2014/main" id="{8F8A61DE-7625-4A63-96D6-300B8D86C1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6" name="Rectangle 3110">
                <a:extLst>
                  <a:ext uri="{FF2B5EF4-FFF2-40B4-BE49-F238E27FC236}">
                    <a16:creationId xmlns:a16="http://schemas.microsoft.com/office/drawing/2014/main" id="{BE9D8E3A-0EA9-45C1-84A3-95E2BFE87C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7" name="Line 3111">
                <a:extLst>
                  <a:ext uri="{FF2B5EF4-FFF2-40B4-BE49-F238E27FC236}">
                    <a16:creationId xmlns:a16="http://schemas.microsoft.com/office/drawing/2014/main" id="{DA45D4B3-97F0-42BD-AFD6-EB2E6CF3CE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68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8" name="Rectangle 3112">
                <a:extLst>
                  <a:ext uri="{FF2B5EF4-FFF2-40B4-BE49-F238E27FC236}">
                    <a16:creationId xmlns:a16="http://schemas.microsoft.com/office/drawing/2014/main" id="{EB2891F7-D34A-4957-8C9D-0EC8C0D6A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9" name="Line 3113">
                <a:extLst>
                  <a:ext uri="{FF2B5EF4-FFF2-40B4-BE49-F238E27FC236}">
                    <a16:creationId xmlns:a16="http://schemas.microsoft.com/office/drawing/2014/main" id="{D5F8A46E-C852-4D02-8634-DF6164A04C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0" name="Rectangle 3114">
                <a:extLst>
                  <a:ext uri="{FF2B5EF4-FFF2-40B4-BE49-F238E27FC236}">
                    <a16:creationId xmlns:a16="http://schemas.microsoft.com/office/drawing/2014/main" id="{31F6D588-E6D0-46FF-B4F8-41854913CD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1" name="Line 3115">
                <a:extLst>
                  <a:ext uri="{FF2B5EF4-FFF2-40B4-BE49-F238E27FC236}">
                    <a16:creationId xmlns:a16="http://schemas.microsoft.com/office/drawing/2014/main" id="{2722B628-927D-40A5-974C-F386BF72DD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2" name="Rectangle 3116">
                <a:extLst>
                  <a:ext uri="{FF2B5EF4-FFF2-40B4-BE49-F238E27FC236}">
                    <a16:creationId xmlns:a16="http://schemas.microsoft.com/office/drawing/2014/main" id="{904C349C-E555-453C-AC5B-0B6020E0FF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3" name="Line 3117">
                <a:extLst>
                  <a:ext uri="{FF2B5EF4-FFF2-40B4-BE49-F238E27FC236}">
                    <a16:creationId xmlns:a16="http://schemas.microsoft.com/office/drawing/2014/main" id="{59934DAE-6220-4F24-A20F-610D5E0D14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4" name="Rectangle 3118">
                <a:extLst>
                  <a:ext uri="{FF2B5EF4-FFF2-40B4-BE49-F238E27FC236}">
                    <a16:creationId xmlns:a16="http://schemas.microsoft.com/office/drawing/2014/main" id="{433D11A1-1CCF-4906-BDEF-43DDF2209E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5" name="Line 3119">
                <a:extLst>
                  <a:ext uri="{FF2B5EF4-FFF2-40B4-BE49-F238E27FC236}">
                    <a16:creationId xmlns:a16="http://schemas.microsoft.com/office/drawing/2014/main" id="{F7DA8DB2-275D-4A8C-9288-16C0E4213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6" name="Rectangle 3120">
                <a:extLst>
                  <a:ext uri="{FF2B5EF4-FFF2-40B4-BE49-F238E27FC236}">
                    <a16:creationId xmlns:a16="http://schemas.microsoft.com/office/drawing/2014/main" id="{0143DEA6-806B-40DD-B38C-53EA50C993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7" name="Line 3121">
                <a:extLst>
                  <a:ext uri="{FF2B5EF4-FFF2-40B4-BE49-F238E27FC236}">
                    <a16:creationId xmlns:a16="http://schemas.microsoft.com/office/drawing/2014/main" id="{FBC0F863-B8F1-45EA-A2D2-AD0B25F07A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8" name="Rectangle 3122">
                <a:extLst>
                  <a:ext uri="{FF2B5EF4-FFF2-40B4-BE49-F238E27FC236}">
                    <a16:creationId xmlns:a16="http://schemas.microsoft.com/office/drawing/2014/main" id="{B12CF7D5-6A89-4EBD-9957-05E3DB546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9" name="Line 3123">
                <a:extLst>
                  <a:ext uri="{FF2B5EF4-FFF2-40B4-BE49-F238E27FC236}">
                    <a16:creationId xmlns:a16="http://schemas.microsoft.com/office/drawing/2014/main" id="{14549C9B-7302-4BB4-8E24-9CF0AB1BA0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0" name="Rectangle 3124">
                <a:extLst>
                  <a:ext uri="{FF2B5EF4-FFF2-40B4-BE49-F238E27FC236}">
                    <a16:creationId xmlns:a16="http://schemas.microsoft.com/office/drawing/2014/main" id="{C2494FAF-AE80-4126-9474-76D2D1695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1" name="Line 3125">
                <a:extLst>
                  <a:ext uri="{FF2B5EF4-FFF2-40B4-BE49-F238E27FC236}">
                    <a16:creationId xmlns:a16="http://schemas.microsoft.com/office/drawing/2014/main" id="{4067CCF8-F18E-45AB-8675-2C58CECC5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2" name="Rectangle 3126">
                <a:extLst>
                  <a:ext uri="{FF2B5EF4-FFF2-40B4-BE49-F238E27FC236}">
                    <a16:creationId xmlns:a16="http://schemas.microsoft.com/office/drawing/2014/main" id="{B9C3ED38-251D-4CE9-987B-4B3FB2C964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7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3" name="Line 3127">
                <a:extLst>
                  <a:ext uri="{FF2B5EF4-FFF2-40B4-BE49-F238E27FC236}">
                    <a16:creationId xmlns:a16="http://schemas.microsoft.com/office/drawing/2014/main" id="{3F7AB8CA-0FEF-4CEE-B960-DEB13FA00E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4" name="Rectangle 3128">
                <a:extLst>
                  <a:ext uri="{FF2B5EF4-FFF2-40B4-BE49-F238E27FC236}">
                    <a16:creationId xmlns:a16="http://schemas.microsoft.com/office/drawing/2014/main" id="{3A1C5265-AFBE-44EF-83E1-364F37128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5" name="Line 3129">
                <a:extLst>
                  <a:ext uri="{FF2B5EF4-FFF2-40B4-BE49-F238E27FC236}">
                    <a16:creationId xmlns:a16="http://schemas.microsoft.com/office/drawing/2014/main" id="{EE840862-28C6-4AF9-9853-A2E6C60821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6" name="Rectangle 3130">
                <a:extLst>
                  <a:ext uri="{FF2B5EF4-FFF2-40B4-BE49-F238E27FC236}">
                    <a16:creationId xmlns:a16="http://schemas.microsoft.com/office/drawing/2014/main" id="{40C14404-B834-428E-8F53-245ADCD1BA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7" name="Line 3131">
                <a:extLst>
                  <a:ext uri="{FF2B5EF4-FFF2-40B4-BE49-F238E27FC236}">
                    <a16:creationId xmlns:a16="http://schemas.microsoft.com/office/drawing/2014/main" id="{D21417D6-739D-4D34-A8BD-7EB7900FC3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8" name="Rectangle 3132">
                <a:extLst>
                  <a:ext uri="{FF2B5EF4-FFF2-40B4-BE49-F238E27FC236}">
                    <a16:creationId xmlns:a16="http://schemas.microsoft.com/office/drawing/2014/main" id="{AF1A01AB-655A-474F-B649-E9723391B0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9" name="Line 3133">
                <a:extLst>
                  <a:ext uri="{FF2B5EF4-FFF2-40B4-BE49-F238E27FC236}">
                    <a16:creationId xmlns:a16="http://schemas.microsoft.com/office/drawing/2014/main" id="{058671CA-DA25-49B8-B7EA-F9EEF81750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0" name="Rectangle 3134">
                <a:extLst>
                  <a:ext uri="{FF2B5EF4-FFF2-40B4-BE49-F238E27FC236}">
                    <a16:creationId xmlns:a16="http://schemas.microsoft.com/office/drawing/2014/main" id="{6AF97D80-0079-4086-94D9-51B4482228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1" name="Line 3135">
                <a:extLst>
                  <a:ext uri="{FF2B5EF4-FFF2-40B4-BE49-F238E27FC236}">
                    <a16:creationId xmlns:a16="http://schemas.microsoft.com/office/drawing/2014/main" id="{E7972A6B-51A2-4A38-8501-A741C64EAB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2" name="Rectangle 3136">
                <a:extLst>
                  <a:ext uri="{FF2B5EF4-FFF2-40B4-BE49-F238E27FC236}">
                    <a16:creationId xmlns:a16="http://schemas.microsoft.com/office/drawing/2014/main" id="{4DC892A6-7B3B-4AE1-9AEF-B884A9163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3" name="Line 3137">
                <a:extLst>
                  <a:ext uri="{FF2B5EF4-FFF2-40B4-BE49-F238E27FC236}">
                    <a16:creationId xmlns:a16="http://schemas.microsoft.com/office/drawing/2014/main" id="{8E83BF63-5682-4426-8F43-53DB7B211C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4" name="Rectangle 3138">
                <a:extLst>
                  <a:ext uri="{FF2B5EF4-FFF2-40B4-BE49-F238E27FC236}">
                    <a16:creationId xmlns:a16="http://schemas.microsoft.com/office/drawing/2014/main" id="{0287C406-371E-4AAD-BB9D-FD2B664C2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5" name="Line 3139">
                <a:extLst>
                  <a:ext uri="{FF2B5EF4-FFF2-40B4-BE49-F238E27FC236}">
                    <a16:creationId xmlns:a16="http://schemas.microsoft.com/office/drawing/2014/main" id="{6B41C36B-6392-43BF-9990-EBE513CF24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6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6" name="Rectangle 3140">
                <a:extLst>
                  <a:ext uri="{FF2B5EF4-FFF2-40B4-BE49-F238E27FC236}">
                    <a16:creationId xmlns:a16="http://schemas.microsoft.com/office/drawing/2014/main" id="{5793CF04-312E-4389-A808-AD7EAEB46B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7" name="Line 3141">
                <a:extLst>
                  <a:ext uri="{FF2B5EF4-FFF2-40B4-BE49-F238E27FC236}">
                    <a16:creationId xmlns:a16="http://schemas.microsoft.com/office/drawing/2014/main" id="{55AF3DCE-9AA1-44D1-A3FC-E63C7C886D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8" name="Rectangle 3142">
                <a:extLst>
                  <a:ext uri="{FF2B5EF4-FFF2-40B4-BE49-F238E27FC236}">
                    <a16:creationId xmlns:a16="http://schemas.microsoft.com/office/drawing/2014/main" id="{EB441842-B810-4248-88CD-43C32363C2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1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9" name="Line 3143">
                <a:extLst>
                  <a:ext uri="{FF2B5EF4-FFF2-40B4-BE49-F238E27FC236}">
                    <a16:creationId xmlns:a16="http://schemas.microsoft.com/office/drawing/2014/main" id="{94432273-B504-4E6F-AA51-4A8ACC5E3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0" name="Rectangle 3144">
                <a:extLst>
                  <a:ext uri="{FF2B5EF4-FFF2-40B4-BE49-F238E27FC236}">
                    <a16:creationId xmlns:a16="http://schemas.microsoft.com/office/drawing/2014/main" id="{57605398-8772-44C7-A9B1-6CE935C838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17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1" name="Line 3145">
                <a:extLst>
                  <a:ext uri="{FF2B5EF4-FFF2-40B4-BE49-F238E27FC236}">
                    <a16:creationId xmlns:a16="http://schemas.microsoft.com/office/drawing/2014/main" id="{879553AC-BEAA-43AA-A967-781B6315E8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2" name="Rectangle 3146">
                <a:extLst>
                  <a:ext uri="{FF2B5EF4-FFF2-40B4-BE49-F238E27FC236}">
                    <a16:creationId xmlns:a16="http://schemas.microsoft.com/office/drawing/2014/main" id="{3BDF6C43-7DD6-4F54-8BEF-4D30F1B758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21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3" name="Line 3147">
                <a:extLst>
                  <a:ext uri="{FF2B5EF4-FFF2-40B4-BE49-F238E27FC236}">
                    <a16:creationId xmlns:a16="http://schemas.microsoft.com/office/drawing/2014/main" id="{5AAD8664-EECC-4B29-9646-27E394D25D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4" name="Rectangle 3148">
                <a:extLst>
                  <a:ext uri="{FF2B5EF4-FFF2-40B4-BE49-F238E27FC236}">
                    <a16:creationId xmlns:a16="http://schemas.microsoft.com/office/drawing/2014/main" id="{C7964898-9CCC-4A0E-AC18-871E8F44F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2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5" name="Line 3149">
                <a:extLst>
                  <a:ext uri="{FF2B5EF4-FFF2-40B4-BE49-F238E27FC236}">
                    <a16:creationId xmlns:a16="http://schemas.microsoft.com/office/drawing/2014/main" id="{352ACF98-A882-4D80-90EB-A99BBAC6F6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6" name="Rectangle 3150">
                <a:extLst>
                  <a:ext uri="{FF2B5EF4-FFF2-40B4-BE49-F238E27FC236}">
                    <a16:creationId xmlns:a16="http://schemas.microsoft.com/office/drawing/2014/main" id="{1200CD1E-B892-4EA0-A04A-7E3122419F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27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7" name="Line 3151">
                <a:extLst>
                  <a:ext uri="{FF2B5EF4-FFF2-40B4-BE49-F238E27FC236}">
                    <a16:creationId xmlns:a16="http://schemas.microsoft.com/office/drawing/2014/main" id="{16DB0CCF-F041-4B59-A979-F3433E9FB8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8" name="Rectangle 3152">
                <a:extLst>
                  <a:ext uri="{FF2B5EF4-FFF2-40B4-BE49-F238E27FC236}">
                    <a16:creationId xmlns:a16="http://schemas.microsoft.com/office/drawing/2014/main" id="{1B731055-DEB8-4269-AAAF-B7614EFE8D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30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9" name="Line 3153">
                <a:extLst>
                  <a:ext uri="{FF2B5EF4-FFF2-40B4-BE49-F238E27FC236}">
                    <a16:creationId xmlns:a16="http://schemas.microsoft.com/office/drawing/2014/main" id="{A8CC632D-4ABE-4D64-904C-5777ABADDC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26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0" name="Rectangle 3154">
                <a:extLst>
                  <a:ext uri="{FF2B5EF4-FFF2-40B4-BE49-F238E27FC236}">
                    <a16:creationId xmlns:a16="http://schemas.microsoft.com/office/drawing/2014/main" id="{DF589244-EE8A-4794-B604-2752B1F3E6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6" y="333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1" name="Line 3155">
                <a:extLst>
                  <a:ext uri="{FF2B5EF4-FFF2-40B4-BE49-F238E27FC236}">
                    <a16:creationId xmlns:a16="http://schemas.microsoft.com/office/drawing/2014/main" id="{DC6DEC56-7732-47CD-838F-791AC283A7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2" name="Rectangle 3156">
                <a:extLst>
                  <a:ext uri="{FF2B5EF4-FFF2-40B4-BE49-F238E27FC236}">
                    <a16:creationId xmlns:a16="http://schemas.microsoft.com/office/drawing/2014/main" id="{A72026CE-7571-444E-A908-0204727F21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1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3" name="Line 3157">
                <a:extLst>
                  <a:ext uri="{FF2B5EF4-FFF2-40B4-BE49-F238E27FC236}">
                    <a16:creationId xmlns:a16="http://schemas.microsoft.com/office/drawing/2014/main" id="{93FB65F3-C436-480B-A55E-3965A42497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4" name="Rectangle 3158">
                <a:extLst>
                  <a:ext uri="{FF2B5EF4-FFF2-40B4-BE49-F238E27FC236}">
                    <a16:creationId xmlns:a16="http://schemas.microsoft.com/office/drawing/2014/main" id="{19882F61-F74F-49A8-8A82-1DE35E3C4C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17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5" name="Line 3159">
                <a:extLst>
                  <a:ext uri="{FF2B5EF4-FFF2-40B4-BE49-F238E27FC236}">
                    <a16:creationId xmlns:a16="http://schemas.microsoft.com/office/drawing/2014/main" id="{9317D109-7D8A-4028-B29E-28A3F61635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6" name="Rectangle 3160">
                <a:extLst>
                  <a:ext uri="{FF2B5EF4-FFF2-40B4-BE49-F238E27FC236}">
                    <a16:creationId xmlns:a16="http://schemas.microsoft.com/office/drawing/2014/main" id="{5816F5E9-650E-439D-B724-0FB459D47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21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7" name="Line 3161">
                <a:extLst>
                  <a:ext uri="{FF2B5EF4-FFF2-40B4-BE49-F238E27FC236}">
                    <a16:creationId xmlns:a16="http://schemas.microsoft.com/office/drawing/2014/main" id="{47234EF0-DA5A-46C9-BC55-961997C70C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" name="Rectangle 3162">
                <a:extLst>
                  <a:ext uri="{FF2B5EF4-FFF2-40B4-BE49-F238E27FC236}">
                    <a16:creationId xmlns:a16="http://schemas.microsoft.com/office/drawing/2014/main" id="{2F54BB37-6084-42A4-8A94-479126838B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2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9" name="Line 3163">
                <a:extLst>
                  <a:ext uri="{FF2B5EF4-FFF2-40B4-BE49-F238E27FC236}">
                    <a16:creationId xmlns:a16="http://schemas.microsoft.com/office/drawing/2014/main" id="{CCF33F96-2FFE-4768-A933-43FD832875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0" name="Rectangle 3164">
                <a:extLst>
                  <a:ext uri="{FF2B5EF4-FFF2-40B4-BE49-F238E27FC236}">
                    <a16:creationId xmlns:a16="http://schemas.microsoft.com/office/drawing/2014/main" id="{BEF259BD-56B7-45EF-B543-71AA2A160A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27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1" name="Line 3165">
                <a:extLst>
                  <a:ext uri="{FF2B5EF4-FFF2-40B4-BE49-F238E27FC236}">
                    <a16:creationId xmlns:a16="http://schemas.microsoft.com/office/drawing/2014/main" id="{44618425-BC41-4B73-86C0-B2F66272CC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2" name="Rectangle 3166">
                <a:extLst>
                  <a:ext uri="{FF2B5EF4-FFF2-40B4-BE49-F238E27FC236}">
                    <a16:creationId xmlns:a16="http://schemas.microsoft.com/office/drawing/2014/main" id="{660B7FF8-694E-42F6-807F-418949129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30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3" name="Line 3167">
                <a:extLst>
                  <a:ext uri="{FF2B5EF4-FFF2-40B4-BE49-F238E27FC236}">
                    <a16:creationId xmlns:a16="http://schemas.microsoft.com/office/drawing/2014/main" id="{EE5B0CEF-7806-4302-9544-B7A66D0EFF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45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4" name="Rectangle 3168">
                <a:extLst>
                  <a:ext uri="{FF2B5EF4-FFF2-40B4-BE49-F238E27FC236}">
                    <a16:creationId xmlns:a16="http://schemas.microsoft.com/office/drawing/2014/main" id="{29845A69-419B-483D-9886-813B0BFE98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5" y="333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5" name="Line 3169">
                <a:extLst>
                  <a:ext uri="{FF2B5EF4-FFF2-40B4-BE49-F238E27FC236}">
                    <a16:creationId xmlns:a16="http://schemas.microsoft.com/office/drawing/2014/main" id="{CF7BCC0E-728C-42E3-8C15-9219AC71A2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3360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6" name="Rectangle 3170">
                <a:extLst>
                  <a:ext uri="{FF2B5EF4-FFF2-40B4-BE49-F238E27FC236}">
                    <a16:creationId xmlns:a16="http://schemas.microsoft.com/office/drawing/2014/main" id="{2EE3EB41-1C3C-4372-A937-5EFEBF765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3360"/>
                <a:ext cx="2108" cy="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7" name="Line 3171">
                <a:extLst>
                  <a:ext uri="{FF2B5EF4-FFF2-40B4-BE49-F238E27FC236}">
                    <a16:creationId xmlns:a16="http://schemas.microsoft.com/office/drawing/2014/main" id="{1908E0F1-526C-466F-97F4-2009060AD7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8" name="Rectangle 3172">
                <a:extLst>
                  <a:ext uri="{FF2B5EF4-FFF2-40B4-BE49-F238E27FC236}">
                    <a16:creationId xmlns:a16="http://schemas.microsoft.com/office/drawing/2014/main" id="{3ECC104C-602E-4ED6-A7A3-518163F52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1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69" name="Line 3173">
                <a:extLst>
                  <a:ext uri="{FF2B5EF4-FFF2-40B4-BE49-F238E27FC236}">
                    <a16:creationId xmlns:a16="http://schemas.microsoft.com/office/drawing/2014/main" id="{2BCB13F2-CA1B-4DD8-94BC-A36D33DD84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0" name="Rectangle 3174">
                <a:extLst>
                  <a:ext uri="{FF2B5EF4-FFF2-40B4-BE49-F238E27FC236}">
                    <a16:creationId xmlns:a16="http://schemas.microsoft.com/office/drawing/2014/main" id="{927EDACB-C394-431D-892F-41171A1303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17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1" name="Line 3175">
                <a:extLst>
                  <a:ext uri="{FF2B5EF4-FFF2-40B4-BE49-F238E27FC236}">
                    <a16:creationId xmlns:a16="http://schemas.microsoft.com/office/drawing/2014/main" id="{D4B9E480-48C2-4AB3-B530-A16E9A0A94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2" name="Rectangle 3176">
                <a:extLst>
                  <a:ext uri="{FF2B5EF4-FFF2-40B4-BE49-F238E27FC236}">
                    <a16:creationId xmlns:a16="http://schemas.microsoft.com/office/drawing/2014/main" id="{26C9AA48-AAA2-4F10-8022-B21E496A8B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21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3" name="Line 3177">
                <a:extLst>
                  <a:ext uri="{FF2B5EF4-FFF2-40B4-BE49-F238E27FC236}">
                    <a16:creationId xmlns:a16="http://schemas.microsoft.com/office/drawing/2014/main" id="{1C45E017-C45E-4284-8584-DC564209D1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4" name="Rectangle 3178">
                <a:extLst>
                  <a:ext uri="{FF2B5EF4-FFF2-40B4-BE49-F238E27FC236}">
                    <a16:creationId xmlns:a16="http://schemas.microsoft.com/office/drawing/2014/main" id="{2CE55625-9BB4-4C85-81C6-AC1F5AF6D1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2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5" name="Line 3179">
                <a:extLst>
                  <a:ext uri="{FF2B5EF4-FFF2-40B4-BE49-F238E27FC236}">
                    <a16:creationId xmlns:a16="http://schemas.microsoft.com/office/drawing/2014/main" id="{6F1F44D9-FB6D-4B9E-80AE-ED122000DA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6" name="Rectangle 3180">
                <a:extLst>
                  <a:ext uri="{FF2B5EF4-FFF2-40B4-BE49-F238E27FC236}">
                    <a16:creationId xmlns:a16="http://schemas.microsoft.com/office/drawing/2014/main" id="{0C7AC4C2-7990-48C9-927A-24A844C97E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27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7" name="Line 3181">
                <a:extLst>
                  <a:ext uri="{FF2B5EF4-FFF2-40B4-BE49-F238E27FC236}">
                    <a16:creationId xmlns:a16="http://schemas.microsoft.com/office/drawing/2014/main" id="{AD6A57EF-97AB-4714-972D-A8B78C7D41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8" name="Rectangle 3182">
                <a:extLst>
                  <a:ext uri="{FF2B5EF4-FFF2-40B4-BE49-F238E27FC236}">
                    <a16:creationId xmlns:a16="http://schemas.microsoft.com/office/drawing/2014/main" id="{632F3AA2-4C3A-477B-8D7D-D9F2D2097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30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9" name="Line 3183">
                <a:extLst>
                  <a:ext uri="{FF2B5EF4-FFF2-40B4-BE49-F238E27FC236}">
                    <a16:creationId xmlns:a16="http://schemas.microsoft.com/office/drawing/2014/main" id="{8441A24B-187A-49ED-82CC-C1852FEF42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3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0" name="Rectangle 3184">
                <a:extLst>
                  <a:ext uri="{FF2B5EF4-FFF2-40B4-BE49-F238E27FC236}">
                    <a16:creationId xmlns:a16="http://schemas.microsoft.com/office/drawing/2014/main" id="{B942A0A5-3AA9-4848-89FA-78426B77E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3" y="333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1" name="Line 3185">
                <a:extLst>
                  <a:ext uri="{FF2B5EF4-FFF2-40B4-BE49-F238E27FC236}">
                    <a16:creationId xmlns:a16="http://schemas.microsoft.com/office/drawing/2014/main" id="{7AFA2822-6C0F-4E11-B72D-BDEFDB7F6D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2" name="Rectangle 3186">
                <a:extLst>
                  <a:ext uri="{FF2B5EF4-FFF2-40B4-BE49-F238E27FC236}">
                    <a16:creationId xmlns:a16="http://schemas.microsoft.com/office/drawing/2014/main" id="{C8739B0D-6460-4F9B-BBF3-B0B59FF7BE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1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3" name="Line 3187">
                <a:extLst>
                  <a:ext uri="{FF2B5EF4-FFF2-40B4-BE49-F238E27FC236}">
                    <a16:creationId xmlns:a16="http://schemas.microsoft.com/office/drawing/2014/main" id="{9A7FC693-8565-4024-9436-03EA2C3AF0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4" name="Rectangle 3188">
                <a:extLst>
                  <a:ext uri="{FF2B5EF4-FFF2-40B4-BE49-F238E27FC236}">
                    <a16:creationId xmlns:a16="http://schemas.microsoft.com/office/drawing/2014/main" id="{7478FF96-FDCE-4C4E-BDEB-8D69465C75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17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5" name="Line 3189">
                <a:extLst>
                  <a:ext uri="{FF2B5EF4-FFF2-40B4-BE49-F238E27FC236}">
                    <a16:creationId xmlns:a16="http://schemas.microsoft.com/office/drawing/2014/main" id="{EC45C06B-DFA6-4FD0-B4F7-6D9CD043C1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6" name="Rectangle 3190">
                <a:extLst>
                  <a:ext uri="{FF2B5EF4-FFF2-40B4-BE49-F238E27FC236}">
                    <a16:creationId xmlns:a16="http://schemas.microsoft.com/office/drawing/2014/main" id="{7EB31B1E-4A52-4548-A9BD-C72761B359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21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7" name="Line 3191">
                <a:extLst>
                  <a:ext uri="{FF2B5EF4-FFF2-40B4-BE49-F238E27FC236}">
                    <a16:creationId xmlns:a16="http://schemas.microsoft.com/office/drawing/2014/main" id="{2D14E47C-F9FF-4559-A895-90F9933C2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8" name="Rectangle 3192">
                <a:extLst>
                  <a:ext uri="{FF2B5EF4-FFF2-40B4-BE49-F238E27FC236}">
                    <a16:creationId xmlns:a16="http://schemas.microsoft.com/office/drawing/2014/main" id="{56D53CD9-CBBC-4000-8528-EF6066D52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2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9" name="Line 3193">
                <a:extLst>
                  <a:ext uri="{FF2B5EF4-FFF2-40B4-BE49-F238E27FC236}">
                    <a16:creationId xmlns:a16="http://schemas.microsoft.com/office/drawing/2014/main" id="{227A8A81-2BEC-40E8-BBB4-FB9F3CFB09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0" name="Rectangle 3194">
                <a:extLst>
                  <a:ext uri="{FF2B5EF4-FFF2-40B4-BE49-F238E27FC236}">
                    <a16:creationId xmlns:a16="http://schemas.microsoft.com/office/drawing/2014/main" id="{28C8017C-67F5-4AB2-9CF1-CA845B7031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27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1" name="Line 3195">
                <a:extLst>
                  <a:ext uri="{FF2B5EF4-FFF2-40B4-BE49-F238E27FC236}">
                    <a16:creationId xmlns:a16="http://schemas.microsoft.com/office/drawing/2014/main" id="{150D0B2F-34A2-4895-99F2-5D7119CFC1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2" name="Rectangle 3196">
                <a:extLst>
                  <a:ext uri="{FF2B5EF4-FFF2-40B4-BE49-F238E27FC236}">
                    <a16:creationId xmlns:a16="http://schemas.microsoft.com/office/drawing/2014/main" id="{109AD448-9209-4756-8B13-00DB70F1C7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30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3" name="Line 3197">
                <a:extLst>
                  <a:ext uri="{FF2B5EF4-FFF2-40B4-BE49-F238E27FC236}">
                    <a16:creationId xmlns:a16="http://schemas.microsoft.com/office/drawing/2014/main" id="{838B3558-C23D-4078-BB7C-CEF0A622E8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2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4" name="Rectangle 3198">
                <a:extLst>
                  <a:ext uri="{FF2B5EF4-FFF2-40B4-BE49-F238E27FC236}">
                    <a16:creationId xmlns:a16="http://schemas.microsoft.com/office/drawing/2014/main" id="{4D7EAF70-3ECE-400A-852C-FD2DD88447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2" y="333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5" name="Line 3199">
                <a:extLst>
                  <a:ext uri="{FF2B5EF4-FFF2-40B4-BE49-F238E27FC236}">
                    <a16:creationId xmlns:a16="http://schemas.microsoft.com/office/drawing/2014/main" id="{67FC7845-73E2-41E2-9C64-9FC8E721F9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6" name="Rectangle 3200">
                <a:extLst>
                  <a:ext uri="{FF2B5EF4-FFF2-40B4-BE49-F238E27FC236}">
                    <a16:creationId xmlns:a16="http://schemas.microsoft.com/office/drawing/2014/main" id="{5C0A31A6-942B-4183-BD84-864ED421B2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1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7" name="Line 3201">
                <a:extLst>
                  <a:ext uri="{FF2B5EF4-FFF2-40B4-BE49-F238E27FC236}">
                    <a16:creationId xmlns:a16="http://schemas.microsoft.com/office/drawing/2014/main" id="{68A8C8D5-110F-4821-A079-1F8433BA30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8" name="Rectangle 3202">
                <a:extLst>
                  <a:ext uri="{FF2B5EF4-FFF2-40B4-BE49-F238E27FC236}">
                    <a16:creationId xmlns:a16="http://schemas.microsoft.com/office/drawing/2014/main" id="{43B8FE1B-983F-4848-A878-39D72F09D9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17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9" name="Line 3203">
                <a:extLst>
                  <a:ext uri="{FF2B5EF4-FFF2-40B4-BE49-F238E27FC236}">
                    <a16:creationId xmlns:a16="http://schemas.microsoft.com/office/drawing/2014/main" id="{C7A47A68-CBD7-470C-BB92-E2EDDF94D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0" name="Rectangle 3204">
                <a:extLst>
                  <a:ext uri="{FF2B5EF4-FFF2-40B4-BE49-F238E27FC236}">
                    <a16:creationId xmlns:a16="http://schemas.microsoft.com/office/drawing/2014/main" id="{5B62BDDF-1D23-4910-8D9B-0AE3D58927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21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1" name="Line 3205">
                <a:extLst>
                  <a:ext uri="{FF2B5EF4-FFF2-40B4-BE49-F238E27FC236}">
                    <a16:creationId xmlns:a16="http://schemas.microsoft.com/office/drawing/2014/main" id="{D9DE594C-D036-4FE6-9F8A-17B5EE0229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2" name="Rectangle 3206">
                <a:extLst>
                  <a:ext uri="{FF2B5EF4-FFF2-40B4-BE49-F238E27FC236}">
                    <a16:creationId xmlns:a16="http://schemas.microsoft.com/office/drawing/2014/main" id="{2B161924-DA5D-4F39-8532-82FADAD75F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2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3" name="Line 3207">
                <a:extLst>
                  <a:ext uri="{FF2B5EF4-FFF2-40B4-BE49-F238E27FC236}">
                    <a16:creationId xmlns:a16="http://schemas.microsoft.com/office/drawing/2014/main" id="{841E8B00-8A5E-4661-9961-B809731D6A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4" name="Rectangle 3208">
                <a:extLst>
                  <a:ext uri="{FF2B5EF4-FFF2-40B4-BE49-F238E27FC236}">
                    <a16:creationId xmlns:a16="http://schemas.microsoft.com/office/drawing/2014/main" id="{6BFAFA1E-1A5A-4D4B-B2DA-1E4E913B23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27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5" name="Line 3209">
                <a:extLst>
                  <a:ext uri="{FF2B5EF4-FFF2-40B4-BE49-F238E27FC236}">
                    <a16:creationId xmlns:a16="http://schemas.microsoft.com/office/drawing/2014/main" id="{4C8F121E-A68E-4FDD-8779-491FCF841F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6" name="Rectangle 3210">
                <a:extLst>
                  <a:ext uri="{FF2B5EF4-FFF2-40B4-BE49-F238E27FC236}">
                    <a16:creationId xmlns:a16="http://schemas.microsoft.com/office/drawing/2014/main" id="{1904A3C1-644B-47CA-8C0A-679535BAA5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30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7" name="Line 3211">
                <a:extLst>
                  <a:ext uri="{FF2B5EF4-FFF2-40B4-BE49-F238E27FC236}">
                    <a16:creationId xmlns:a16="http://schemas.microsoft.com/office/drawing/2014/main" id="{AA6C9B13-0559-420D-B796-A1317E7E6A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21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8" name="Rectangle 3212">
                <a:extLst>
                  <a:ext uri="{FF2B5EF4-FFF2-40B4-BE49-F238E27FC236}">
                    <a16:creationId xmlns:a16="http://schemas.microsoft.com/office/drawing/2014/main" id="{3AD4622B-2202-43D4-A48D-DD733CAA1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1" y="333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9" name="Line 3213">
                <a:extLst>
                  <a:ext uri="{FF2B5EF4-FFF2-40B4-BE49-F238E27FC236}">
                    <a16:creationId xmlns:a16="http://schemas.microsoft.com/office/drawing/2014/main" id="{2BCCEC85-5748-4BB0-ACFC-5450358DCD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0" name="Rectangle 3214">
                <a:extLst>
                  <a:ext uri="{FF2B5EF4-FFF2-40B4-BE49-F238E27FC236}">
                    <a16:creationId xmlns:a16="http://schemas.microsoft.com/office/drawing/2014/main" id="{3AC63C92-1569-462B-8437-AF713B764C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14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1" name="Line 3215">
                <a:extLst>
                  <a:ext uri="{FF2B5EF4-FFF2-40B4-BE49-F238E27FC236}">
                    <a16:creationId xmlns:a16="http://schemas.microsoft.com/office/drawing/2014/main" id="{41BB0D07-0D4D-4638-8B01-0943D5089D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2" name="Rectangle 3216">
                <a:extLst>
                  <a:ext uri="{FF2B5EF4-FFF2-40B4-BE49-F238E27FC236}">
                    <a16:creationId xmlns:a16="http://schemas.microsoft.com/office/drawing/2014/main" id="{36F15166-EEA0-4D74-990D-9EFA8CF05A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179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3" name="Line 3217">
                <a:extLst>
                  <a:ext uri="{FF2B5EF4-FFF2-40B4-BE49-F238E27FC236}">
                    <a16:creationId xmlns:a16="http://schemas.microsoft.com/office/drawing/2014/main" id="{F24A8512-679A-4DE7-B830-B897485BDA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4" name="Rectangle 3218">
                <a:extLst>
                  <a:ext uri="{FF2B5EF4-FFF2-40B4-BE49-F238E27FC236}">
                    <a16:creationId xmlns:a16="http://schemas.microsoft.com/office/drawing/2014/main" id="{94F5F690-9B85-4CFA-8135-42889E1E8E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210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5" name="Line 3219">
                <a:extLst>
                  <a:ext uri="{FF2B5EF4-FFF2-40B4-BE49-F238E27FC236}">
                    <a16:creationId xmlns:a16="http://schemas.microsoft.com/office/drawing/2014/main" id="{D89C90A9-C8D4-4A84-84C3-0AC8FCDED0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6" name="Rectangle 3220">
                <a:extLst>
                  <a:ext uri="{FF2B5EF4-FFF2-40B4-BE49-F238E27FC236}">
                    <a16:creationId xmlns:a16="http://schemas.microsoft.com/office/drawing/2014/main" id="{30A6A170-DA35-41E3-A3B6-0EDF5AE25B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24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7" name="Line 3221">
                <a:extLst>
                  <a:ext uri="{FF2B5EF4-FFF2-40B4-BE49-F238E27FC236}">
                    <a16:creationId xmlns:a16="http://schemas.microsoft.com/office/drawing/2014/main" id="{9D79DE34-3567-4B2D-BB02-E24402C435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8" name="Rectangle 3222">
                <a:extLst>
                  <a:ext uri="{FF2B5EF4-FFF2-40B4-BE49-F238E27FC236}">
                    <a16:creationId xmlns:a16="http://schemas.microsoft.com/office/drawing/2014/main" id="{EC120E12-2666-46A6-A31A-3865BA8571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271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9" name="Line 3223">
                <a:extLst>
                  <a:ext uri="{FF2B5EF4-FFF2-40B4-BE49-F238E27FC236}">
                    <a16:creationId xmlns:a16="http://schemas.microsoft.com/office/drawing/2014/main" id="{5668CFCC-DBE9-4E9B-9738-657845728C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" name="Rectangle 3224">
                <a:extLst>
                  <a:ext uri="{FF2B5EF4-FFF2-40B4-BE49-F238E27FC236}">
                    <a16:creationId xmlns:a16="http://schemas.microsoft.com/office/drawing/2014/main" id="{97D18B39-6D49-47DA-8BCE-9A5FF19EB5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302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1" name="Line 3225">
                <a:extLst>
                  <a:ext uri="{FF2B5EF4-FFF2-40B4-BE49-F238E27FC236}">
                    <a16:creationId xmlns:a16="http://schemas.microsoft.com/office/drawing/2014/main" id="{C71F6B39-4EBE-4CAE-B300-459DF2EC34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40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4" name="Group 3427">
              <a:extLst>
                <a:ext uri="{FF2B5EF4-FFF2-40B4-BE49-F238E27FC236}">
                  <a16:creationId xmlns:a16="http://schemas.microsoft.com/office/drawing/2014/main" id="{57EE31BA-53F0-490A-9E5C-1908ED8141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7137" y="2782888"/>
              <a:ext cx="6396038" cy="3525837"/>
              <a:chOff x="1448" y="1371"/>
              <a:chExt cx="4028" cy="2221"/>
            </a:xfrm>
          </p:grpSpPr>
          <p:sp>
            <p:nvSpPr>
              <p:cNvPr id="422" name="Rectangle 3227">
                <a:extLst>
                  <a:ext uri="{FF2B5EF4-FFF2-40B4-BE49-F238E27FC236}">
                    <a16:creationId xmlns:a16="http://schemas.microsoft.com/office/drawing/2014/main" id="{9AD8A333-64C0-408C-9BC7-848F6F1666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0" y="3333"/>
                <a:ext cx="7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3" name="Line 3228">
                <a:extLst>
                  <a:ext uri="{FF2B5EF4-FFF2-40B4-BE49-F238E27FC236}">
                    <a16:creationId xmlns:a16="http://schemas.microsoft.com/office/drawing/2014/main" id="{1BDFCE59-9BD9-439B-9963-EDCF349B52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4" name="Rectangle 3229">
                <a:extLst>
                  <a:ext uri="{FF2B5EF4-FFF2-40B4-BE49-F238E27FC236}">
                    <a16:creationId xmlns:a16="http://schemas.microsoft.com/office/drawing/2014/main" id="{0A68DEC5-3D59-4C65-8504-26A9570A8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5" name="Line 3230">
                <a:extLst>
                  <a:ext uri="{FF2B5EF4-FFF2-40B4-BE49-F238E27FC236}">
                    <a16:creationId xmlns:a16="http://schemas.microsoft.com/office/drawing/2014/main" id="{303C7131-543F-4D2E-A4A5-A2F448DFE3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6" name="Rectangle 3231">
                <a:extLst>
                  <a:ext uri="{FF2B5EF4-FFF2-40B4-BE49-F238E27FC236}">
                    <a16:creationId xmlns:a16="http://schemas.microsoft.com/office/drawing/2014/main" id="{22ED66F7-46D2-4029-8DBC-E45175E875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7" name="Line 3232">
                <a:extLst>
                  <a:ext uri="{FF2B5EF4-FFF2-40B4-BE49-F238E27FC236}">
                    <a16:creationId xmlns:a16="http://schemas.microsoft.com/office/drawing/2014/main" id="{621490E3-F6BC-4F82-9014-8FEEB9C988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8" name="Rectangle 3233">
                <a:extLst>
                  <a:ext uri="{FF2B5EF4-FFF2-40B4-BE49-F238E27FC236}">
                    <a16:creationId xmlns:a16="http://schemas.microsoft.com/office/drawing/2014/main" id="{6DB70121-3D12-4E0A-921B-1656324FA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9" name="Line 3234">
                <a:extLst>
                  <a:ext uri="{FF2B5EF4-FFF2-40B4-BE49-F238E27FC236}">
                    <a16:creationId xmlns:a16="http://schemas.microsoft.com/office/drawing/2014/main" id="{20732D33-BDAF-4F73-8EEE-B3C26FD61A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" name="Rectangle 3235">
                <a:extLst>
                  <a:ext uri="{FF2B5EF4-FFF2-40B4-BE49-F238E27FC236}">
                    <a16:creationId xmlns:a16="http://schemas.microsoft.com/office/drawing/2014/main" id="{A2814269-9839-4DF5-BD73-69D0C4281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1" name="Line 3236">
                <a:extLst>
                  <a:ext uri="{FF2B5EF4-FFF2-40B4-BE49-F238E27FC236}">
                    <a16:creationId xmlns:a16="http://schemas.microsoft.com/office/drawing/2014/main" id="{035F33E6-EDDD-4DEB-B796-686840C4D6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2" name="Rectangle 3237">
                <a:extLst>
                  <a:ext uri="{FF2B5EF4-FFF2-40B4-BE49-F238E27FC236}">
                    <a16:creationId xmlns:a16="http://schemas.microsoft.com/office/drawing/2014/main" id="{E7D54875-66D7-4911-87BF-770147AEBF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3" name="Line 3238">
                <a:extLst>
                  <a:ext uri="{FF2B5EF4-FFF2-40B4-BE49-F238E27FC236}">
                    <a16:creationId xmlns:a16="http://schemas.microsoft.com/office/drawing/2014/main" id="{A3399631-3118-49B2-95CA-66F69D363E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4" name="Rectangle 3239">
                <a:extLst>
                  <a:ext uri="{FF2B5EF4-FFF2-40B4-BE49-F238E27FC236}">
                    <a16:creationId xmlns:a16="http://schemas.microsoft.com/office/drawing/2014/main" id="{F85348DA-02F8-4E94-8EDC-D97656524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5" name="Line 3240">
                <a:extLst>
                  <a:ext uri="{FF2B5EF4-FFF2-40B4-BE49-F238E27FC236}">
                    <a16:creationId xmlns:a16="http://schemas.microsoft.com/office/drawing/2014/main" id="{A51463A1-E8B1-47E7-9E44-991DDEC4A2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9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6" name="Rectangle 3241">
                <a:extLst>
                  <a:ext uri="{FF2B5EF4-FFF2-40B4-BE49-F238E27FC236}">
                    <a16:creationId xmlns:a16="http://schemas.microsoft.com/office/drawing/2014/main" id="{DC0B2679-21BD-4CE9-B58B-1C32CB6440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9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7" name="Line 3242">
                <a:extLst>
                  <a:ext uri="{FF2B5EF4-FFF2-40B4-BE49-F238E27FC236}">
                    <a16:creationId xmlns:a16="http://schemas.microsoft.com/office/drawing/2014/main" id="{2CF225A7-74D9-4B49-918A-596179214A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8" name="Rectangle 3243">
                <a:extLst>
                  <a:ext uri="{FF2B5EF4-FFF2-40B4-BE49-F238E27FC236}">
                    <a16:creationId xmlns:a16="http://schemas.microsoft.com/office/drawing/2014/main" id="{1C4BEE6C-5FFF-4852-BD43-F58C7EF55A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9" name="Line 3244">
                <a:extLst>
                  <a:ext uri="{FF2B5EF4-FFF2-40B4-BE49-F238E27FC236}">
                    <a16:creationId xmlns:a16="http://schemas.microsoft.com/office/drawing/2014/main" id="{4502EAD4-6DAC-4105-8738-D8E767773C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0" name="Rectangle 3245">
                <a:extLst>
                  <a:ext uri="{FF2B5EF4-FFF2-40B4-BE49-F238E27FC236}">
                    <a16:creationId xmlns:a16="http://schemas.microsoft.com/office/drawing/2014/main" id="{A1072786-38A8-451E-9BF0-6E4743CD8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1" name="Line 3246">
                <a:extLst>
                  <a:ext uri="{FF2B5EF4-FFF2-40B4-BE49-F238E27FC236}">
                    <a16:creationId xmlns:a16="http://schemas.microsoft.com/office/drawing/2014/main" id="{C125C8B9-9E64-4BF5-B601-B54683449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2" name="Rectangle 3247">
                <a:extLst>
                  <a:ext uri="{FF2B5EF4-FFF2-40B4-BE49-F238E27FC236}">
                    <a16:creationId xmlns:a16="http://schemas.microsoft.com/office/drawing/2014/main" id="{35FFAD98-ABB7-4FF8-822A-995971780A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3" name="Line 3248">
                <a:extLst>
                  <a:ext uri="{FF2B5EF4-FFF2-40B4-BE49-F238E27FC236}">
                    <a16:creationId xmlns:a16="http://schemas.microsoft.com/office/drawing/2014/main" id="{3310B960-B6B0-4E06-98A5-4D1F6722DC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4" name="Rectangle 3249">
                <a:extLst>
                  <a:ext uri="{FF2B5EF4-FFF2-40B4-BE49-F238E27FC236}">
                    <a16:creationId xmlns:a16="http://schemas.microsoft.com/office/drawing/2014/main" id="{E2240B0D-A406-428E-BEB7-61DD387B79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5" name="Line 3250">
                <a:extLst>
                  <a:ext uri="{FF2B5EF4-FFF2-40B4-BE49-F238E27FC236}">
                    <a16:creationId xmlns:a16="http://schemas.microsoft.com/office/drawing/2014/main" id="{25A3F849-2184-4615-B314-01DCB5F99E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6" name="Rectangle 3251">
                <a:extLst>
                  <a:ext uri="{FF2B5EF4-FFF2-40B4-BE49-F238E27FC236}">
                    <a16:creationId xmlns:a16="http://schemas.microsoft.com/office/drawing/2014/main" id="{989C31E6-6048-4A94-A3C5-73E315E713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7" name="Line 3252">
                <a:extLst>
                  <a:ext uri="{FF2B5EF4-FFF2-40B4-BE49-F238E27FC236}">
                    <a16:creationId xmlns:a16="http://schemas.microsoft.com/office/drawing/2014/main" id="{945D2A4E-6FEA-4C3F-AD41-42342CAF7D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8" name="Rectangle 3253">
                <a:extLst>
                  <a:ext uri="{FF2B5EF4-FFF2-40B4-BE49-F238E27FC236}">
                    <a16:creationId xmlns:a16="http://schemas.microsoft.com/office/drawing/2014/main" id="{4FAE643C-6FBC-4C62-A33C-D3209458B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9" name="Line 3254">
                <a:extLst>
                  <a:ext uri="{FF2B5EF4-FFF2-40B4-BE49-F238E27FC236}">
                    <a16:creationId xmlns:a16="http://schemas.microsoft.com/office/drawing/2014/main" id="{9F12742A-8B3A-4075-82EC-B41326134F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8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0" name="Rectangle 3255">
                <a:extLst>
                  <a:ext uri="{FF2B5EF4-FFF2-40B4-BE49-F238E27FC236}">
                    <a16:creationId xmlns:a16="http://schemas.microsoft.com/office/drawing/2014/main" id="{E6436AEE-9D6E-4F85-823D-A57139FBF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1" name="Line 3256">
                <a:extLst>
                  <a:ext uri="{FF2B5EF4-FFF2-40B4-BE49-F238E27FC236}">
                    <a16:creationId xmlns:a16="http://schemas.microsoft.com/office/drawing/2014/main" id="{5996E1FE-27D2-49DB-9378-49892EAACA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2" name="Rectangle 3257">
                <a:extLst>
                  <a:ext uri="{FF2B5EF4-FFF2-40B4-BE49-F238E27FC236}">
                    <a16:creationId xmlns:a16="http://schemas.microsoft.com/office/drawing/2014/main" id="{DA2B1648-E513-4F85-83C4-AF1FD9A8B2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3" name="Line 3258">
                <a:extLst>
                  <a:ext uri="{FF2B5EF4-FFF2-40B4-BE49-F238E27FC236}">
                    <a16:creationId xmlns:a16="http://schemas.microsoft.com/office/drawing/2014/main" id="{7EFCC6B8-C371-42CE-8AB4-FA5B762132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4" name="Rectangle 3259">
                <a:extLst>
                  <a:ext uri="{FF2B5EF4-FFF2-40B4-BE49-F238E27FC236}">
                    <a16:creationId xmlns:a16="http://schemas.microsoft.com/office/drawing/2014/main" id="{D1718696-84F3-4C32-83CD-05E8DC931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5" name="Line 3260">
                <a:extLst>
                  <a:ext uri="{FF2B5EF4-FFF2-40B4-BE49-F238E27FC236}">
                    <a16:creationId xmlns:a16="http://schemas.microsoft.com/office/drawing/2014/main" id="{7F8047E9-74C9-4806-AEE8-F5CA7EB09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6" name="Rectangle 3261">
                <a:extLst>
                  <a:ext uri="{FF2B5EF4-FFF2-40B4-BE49-F238E27FC236}">
                    <a16:creationId xmlns:a16="http://schemas.microsoft.com/office/drawing/2014/main" id="{8CC01172-7B5F-4DB5-80FF-19D2D1A5E9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7" name="Line 3262">
                <a:extLst>
                  <a:ext uri="{FF2B5EF4-FFF2-40B4-BE49-F238E27FC236}">
                    <a16:creationId xmlns:a16="http://schemas.microsoft.com/office/drawing/2014/main" id="{9328D4FF-50E5-487F-A166-3F482D52A9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8" name="Rectangle 3263">
                <a:extLst>
                  <a:ext uri="{FF2B5EF4-FFF2-40B4-BE49-F238E27FC236}">
                    <a16:creationId xmlns:a16="http://schemas.microsoft.com/office/drawing/2014/main" id="{37257B73-8087-4C5C-AF7F-BB591723AF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9" name="Line 3264">
                <a:extLst>
                  <a:ext uri="{FF2B5EF4-FFF2-40B4-BE49-F238E27FC236}">
                    <a16:creationId xmlns:a16="http://schemas.microsoft.com/office/drawing/2014/main" id="{4DDE5C83-8D74-4552-AE6D-F1C20F88E2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0" name="Rectangle 3265">
                <a:extLst>
                  <a:ext uri="{FF2B5EF4-FFF2-40B4-BE49-F238E27FC236}">
                    <a16:creationId xmlns:a16="http://schemas.microsoft.com/office/drawing/2014/main" id="{261F37F0-E315-47EE-88BD-ECAA4E3D33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1" name="Line 3266">
                <a:extLst>
                  <a:ext uri="{FF2B5EF4-FFF2-40B4-BE49-F238E27FC236}">
                    <a16:creationId xmlns:a16="http://schemas.microsoft.com/office/drawing/2014/main" id="{5CDB2A1E-F9B5-4BE3-9852-1F233F91B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2" name="Rectangle 3267">
                <a:extLst>
                  <a:ext uri="{FF2B5EF4-FFF2-40B4-BE49-F238E27FC236}">
                    <a16:creationId xmlns:a16="http://schemas.microsoft.com/office/drawing/2014/main" id="{D967258D-48AE-4171-8ECC-BE90632C76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3" name="Line 3268">
                <a:extLst>
                  <a:ext uri="{FF2B5EF4-FFF2-40B4-BE49-F238E27FC236}">
                    <a16:creationId xmlns:a16="http://schemas.microsoft.com/office/drawing/2014/main" id="{505306D3-6102-4532-8B95-BE2587A01E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7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4" name="Rectangle 3269">
                <a:extLst>
                  <a:ext uri="{FF2B5EF4-FFF2-40B4-BE49-F238E27FC236}">
                    <a16:creationId xmlns:a16="http://schemas.microsoft.com/office/drawing/2014/main" id="{AE8CBBC4-B8E7-4E25-A8A6-758BEEAE75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5" name="Line 3270">
                <a:extLst>
                  <a:ext uri="{FF2B5EF4-FFF2-40B4-BE49-F238E27FC236}">
                    <a16:creationId xmlns:a16="http://schemas.microsoft.com/office/drawing/2014/main" id="{E494B57F-9DFE-4C9C-9D31-EC6821EED8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6" name="Rectangle 3271">
                <a:extLst>
                  <a:ext uri="{FF2B5EF4-FFF2-40B4-BE49-F238E27FC236}">
                    <a16:creationId xmlns:a16="http://schemas.microsoft.com/office/drawing/2014/main" id="{A3E65F1E-D4BA-4558-8EFB-53F12AFC88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7" name="Line 3272">
                <a:extLst>
                  <a:ext uri="{FF2B5EF4-FFF2-40B4-BE49-F238E27FC236}">
                    <a16:creationId xmlns:a16="http://schemas.microsoft.com/office/drawing/2014/main" id="{DB8BC5EF-2614-4F3F-B79B-84C75A2792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8" name="Rectangle 3273">
                <a:extLst>
                  <a:ext uri="{FF2B5EF4-FFF2-40B4-BE49-F238E27FC236}">
                    <a16:creationId xmlns:a16="http://schemas.microsoft.com/office/drawing/2014/main" id="{D3F69F08-0D2A-43CA-9048-F24927AB9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69" name="Line 3274">
                <a:extLst>
                  <a:ext uri="{FF2B5EF4-FFF2-40B4-BE49-F238E27FC236}">
                    <a16:creationId xmlns:a16="http://schemas.microsoft.com/office/drawing/2014/main" id="{981826A6-DBAD-4510-8017-623D912F07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0" name="Rectangle 3275">
                <a:extLst>
                  <a:ext uri="{FF2B5EF4-FFF2-40B4-BE49-F238E27FC236}">
                    <a16:creationId xmlns:a16="http://schemas.microsoft.com/office/drawing/2014/main" id="{5B69AF6B-A866-4E0D-BE97-7D3239C549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1" name="Line 3276">
                <a:extLst>
                  <a:ext uri="{FF2B5EF4-FFF2-40B4-BE49-F238E27FC236}">
                    <a16:creationId xmlns:a16="http://schemas.microsoft.com/office/drawing/2014/main" id="{F2E40990-E416-4E68-BEB1-907F815F28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2" name="Rectangle 3277">
                <a:extLst>
                  <a:ext uri="{FF2B5EF4-FFF2-40B4-BE49-F238E27FC236}">
                    <a16:creationId xmlns:a16="http://schemas.microsoft.com/office/drawing/2014/main" id="{BC23B4A6-B123-4DFB-BD2A-22A5D5257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3" name="Line 3278">
                <a:extLst>
                  <a:ext uri="{FF2B5EF4-FFF2-40B4-BE49-F238E27FC236}">
                    <a16:creationId xmlns:a16="http://schemas.microsoft.com/office/drawing/2014/main" id="{570CDDBA-203B-4970-9B30-7A8BA6843B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4" name="Rectangle 3279">
                <a:extLst>
                  <a:ext uri="{FF2B5EF4-FFF2-40B4-BE49-F238E27FC236}">
                    <a16:creationId xmlns:a16="http://schemas.microsoft.com/office/drawing/2014/main" id="{11B0DD88-A7B3-4712-8B46-1D076DFBAB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5" name="Line 3280">
                <a:extLst>
                  <a:ext uri="{FF2B5EF4-FFF2-40B4-BE49-F238E27FC236}">
                    <a16:creationId xmlns:a16="http://schemas.microsoft.com/office/drawing/2014/main" id="{66AF053C-35C9-4EC9-96D1-B918217BB7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6" name="Rectangle 3281">
                <a:extLst>
                  <a:ext uri="{FF2B5EF4-FFF2-40B4-BE49-F238E27FC236}">
                    <a16:creationId xmlns:a16="http://schemas.microsoft.com/office/drawing/2014/main" id="{FCE70C53-6480-4646-833A-C24805CD7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7" name="Line 3282">
                <a:extLst>
                  <a:ext uri="{FF2B5EF4-FFF2-40B4-BE49-F238E27FC236}">
                    <a16:creationId xmlns:a16="http://schemas.microsoft.com/office/drawing/2014/main" id="{DF15BF63-6FA7-4E56-8D6D-F3F77BE8B0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16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8" name="Rectangle 3283">
                <a:extLst>
                  <a:ext uri="{FF2B5EF4-FFF2-40B4-BE49-F238E27FC236}">
                    <a16:creationId xmlns:a16="http://schemas.microsoft.com/office/drawing/2014/main" id="{A6CB9B0B-CBC8-46DE-9907-9AC10D2563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6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9" name="Line 3284">
                <a:extLst>
                  <a:ext uri="{FF2B5EF4-FFF2-40B4-BE49-F238E27FC236}">
                    <a16:creationId xmlns:a16="http://schemas.microsoft.com/office/drawing/2014/main" id="{0D24B47C-64E2-4CCC-A966-76B5EDED51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0" name="Rectangle 3285">
                <a:extLst>
                  <a:ext uri="{FF2B5EF4-FFF2-40B4-BE49-F238E27FC236}">
                    <a16:creationId xmlns:a16="http://schemas.microsoft.com/office/drawing/2014/main" id="{453182C0-D8B7-41F4-BF4B-30B9B6BC12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1" name="Line 3286">
                <a:extLst>
                  <a:ext uri="{FF2B5EF4-FFF2-40B4-BE49-F238E27FC236}">
                    <a16:creationId xmlns:a16="http://schemas.microsoft.com/office/drawing/2014/main" id="{4E020B0A-9702-44F4-9259-68E3B37E8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2" name="Rectangle 3287">
                <a:extLst>
                  <a:ext uri="{FF2B5EF4-FFF2-40B4-BE49-F238E27FC236}">
                    <a16:creationId xmlns:a16="http://schemas.microsoft.com/office/drawing/2014/main" id="{10C29DDB-69CE-4EED-8DE3-36B3BD6BEF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3" name="Line 3288">
                <a:extLst>
                  <a:ext uri="{FF2B5EF4-FFF2-40B4-BE49-F238E27FC236}">
                    <a16:creationId xmlns:a16="http://schemas.microsoft.com/office/drawing/2014/main" id="{ED6F931A-18B5-431B-BDD6-51D8EE9CF5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4" name="Rectangle 3289">
                <a:extLst>
                  <a:ext uri="{FF2B5EF4-FFF2-40B4-BE49-F238E27FC236}">
                    <a16:creationId xmlns:a16="http://schemas.microsoft.com/office/drawing/2014/main" id="{FAD8A0F6-0482-4661-9D6F-1AF0C5961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5" name="Line 3290">
                <a:extLst>
                  <a:ext uri="{FF2B5EF4-FFF2-40B4-BE49-F238E27FC236}">
                    <a16:creationId xmlns:a16="http://schemas.microsoft.com/office/drawing/2014/main" id="{7ED4909C-1FD5-48B0-A742-95D38E1CB2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6" name="Rectangle 3291">
                <a:extLst>
                  <a:ext uri="{FF2B5EF4-FFF2-40B4-BE49-F238E27FC236}">
                    <a16:creationId xmlns:a16="http://schemas.microsoft.com/office/drawing/2014/main" id="{DA5E772D-C77A-4B3D-A4D2-C43A71BAFA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7" name="Line 3292">
                <a:extLst>
                  <a:ext uri="{FF2B5EF4-FFF2-40B4-BE49-F238E27FC236}">
                    <a16:creationId xmlns:a16="http://schemas.microsoft.com/office/drawing/2014/main" id="{3CA8EDB1-D569-46B5-84A3-F61BDF38B7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8" name="Rectangle 3293">
                <a:extLst>
                  <a:ext uri="{FF2B5EF4-FFF2-40B4-BE49-F238E27FC236}">
                    <a16:creationId xmlns:a16="http://schemas.microsoft.com/office/drawing/2014/main" id="{34343B78-691C-43EE-B836-A485ECE17A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9" name="Line 3294">
                <a:extLst>
                  <a:ext uri="{FF2B5EF4-FFF2-40B4-BE49-F238E27FC236}">
                    <a16:creationId xmlns:a16="http://schemas.microsoft.com/office/drawing/2014/main" id="{C53A2361-2E1A-46E5-96A9-FA30A54678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0" name="Rectangle 3295">
                <a:extLst>
                  <a:ext uri="{FF2B5EF4-FFF2-40B4-BE49-F238E27FC236}">
                    <a16:creationId xmlns:a16="http://schemas.microsoft.com/office/drawing/2014/main" id="{DD059FFA-6D05-4C59-BA15-6D4EECBC5D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1" name="Line 3296">
                <a:extLst>
                  <a:ext uri="{FF2B5EF4-FFF2-40B4-BE49-F238E27FC236}">
                    <a16:creationId xmlns:a16="http://schemas.microsoft.com/office/drawing/2014/main" id="{4BB7FA95-FA20-47F0-B90A-FF76460CB2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35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2" name="Rectangle 3297">
                <a:extLst>
                  <a:ext uri="{FF2B5EF4-FFF2-40B4-BE49-F238E27FC236}">
                    <a16:creationId xmlns:a16="http://schemas.microsoft.com/office/drawing/2014/main" id="{B7A88E38-99E6-40FE-90AD-AE95A720A5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5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3" name="Line 3298">
                <a:extLst>
                  <a:ext uri="{FF2B5EF4-FFF2-40B4-BE49-F238E27FC236}">
                    <a16:creationId xmlns:a16="http://schemas.microsoft.com/office/drawing/2014/main" id="{CB70E6F3-1491-4EB7-8A7F-0FDB039FE6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4" name="Rectangle 3299">
                <a:extLst>
                  <a:ext uri="{FF2B5EF4-FFF2-40B4-BE49-F238E27FC236}">
                    <a16:creationId xmlns:a16="http://schemas.microsoft.com/office/drawing/2014/main" id="{FB6CBBD5-80D3-4458-8155-EB3432D0E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5" name="Line 3300">
                <a:extLst>
                  <a:ext uri="{FF2B5EF4-FFF2-40B4-BE49-F238E27FC236}">
                    <a16:creationId xmlns:a16="http://schemas.microsoft.com/office/drawing/2014/main" id="{8A9C2117-C136-49A6-B3AF-4CAF187FF8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6" name="Rectangle 3301">
                <a:extLst>
                  <a:ext uri="{FF2B5EF4-FFF2-40B4-BE49-F238E27FC236}">
                    <a16:creationId xmlns:a16="http://schemas.microsoft.com/office/drawing/2014/main" id="{0D97BA6C-C944-49F1-8765-52B62EF91F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7" name="Line 3302">
                <a:extLst>
                  <a:ext uri="{FF2B5EF4-FFF2-40B4-BE49-F238E27FC236}">
                    <a16:creationId xmlns:a16="http://schemas.microsoft.com/office/drawing/2014/main" id="{258E6E9C-5A5A-4854-8A78-B1B94B933C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8" name="Rectangle 3303">
                <a:extLst>
                  <a:ext uri="{FF2B5EF4-FFF2-40B4-BE49-F238E27FC236}">
                    <a16:creationId xmlns:a16="http://schemas.microsoft.com/office/drawing/2014/main" id="{42F71A43-3611-475B-9CC5-6DDB6075F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9" name="Line 3304">
                <a:extLst>
                  <a:ext uri="{FF2B5EF4-FFF2-40B4-BE49-F238E27FC236}">
                    <a16:creationId xmlns:a16="http://schemas.microsoft.com/office/drawing/2014/main" id="{DEA9C2D2-2012-4676-94C8-7651A1ABB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0" name="Rectangle 3305">
                <a:extLst>
                  <a:ext uri="{FF2B5EF4-FFF2-40B4-BE49-F238E27FC236}">
                    <a16:creationId xmlns:a16="http://schemas.microsoft.com/office/drawing/2014/main" id="{E3A7A8D7-52D6-41B5-B931-76CA032C0C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1" name="Line 3306">
                <a:extLst>
                  <a:ext uri="{FF2B5EF4-FFF2-40B4-BE49-F238E27FC236}">
                    <a16:creationId xmlns:a16="http://schemas.microsoft.com/office/drawing/2014/main" id="{D0F04694-DDB3-4B3D-95BB-70ACFE27F7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2" name="Rectangle 3307">
                <a:extLst>
                  <a:ext uri="{FF2B5EF4-FFF2-40B4-BE49-F238E27FC236}">
                    <a16:creationId xmlns:a16="http://schemas.microsoft.com/office/drawing/2014/main" id="{280EC001-EF44-47E8-B15E-0D8B369F6E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3" name="Line 3308">
                <a:extLst>
                  <a:ext uri="{FF2B5EF4-FFF2-40B4-BE49-F238E27FC236}">
                    <a16:creationId xmlns:a16="http://schemas.microsoft.com/office/drawing/2014/main" id="{F420395A-3B5B-4813-9CB4-B8A90B448F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4" name="Rectangle 3309">
                <a:extLst>
                  <a:ext uri="{FF2B5EF4-FFF2-40B4-BE49-F238E27FC236}">
                    <a16:creationId xmlns:a16="http://schemas.microsoft.com/office/drawing/2014/main" id="{BAD03B8F-E032-4A5A-BC8F-39A997458A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5" name="Line 3310">
                <a:extLst>
                  <a:ext uri="{FF2B5EF4-FFF2-40B4-BE49-F238E27FC236}">
                    <a16:creationId xmlns:a16="http://schemas.microsoft.com/office/drawing/2014/main" id="{F4856228-7CDB-4428-A1FF-02D8F707B1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6" name="Rectangle 3311">
                <a:extLst>
                  <a:ext uri="{FF2B5EF4-FFF2-40B4-BE49-F238E27FC236}">
                    <a16:creationId xmlns:a16="http://schemas.microsoft.com/office/drawing/2014/main" id="{640B514F-AAC1-4C72-87B3-405F685CE1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4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7" name="Line 3312">
                <a:extLst>
                  <a:ext uri="{FF2B5EF4-FFF2-40B4-BE49-F238E27FC236}">
                    <a16:creationId xmlns:a16="http://schemas.microsoft.com/office/drawing/2014/main" id="{A4D170B3-699B-4749-84E8-C5F1611898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8" name="Rectangle 3313">
                <a:extLst>
                  <a:ext uri="{FF2B5EF4-FFF2-40B4-BE49-F238E27FC236}">
                    <a16:creationId xmlns:a16="http://schemas.microsoft.com/office/drawing/2014/main" id="{62C07447-4931-46FB-A43E-609273CA15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9" name="Line 3314">
                <a:extLst>
                  <a:ext uri="{FF2B5EF4-FFF2-40B4-BE49-F238E27FC236}">
                    <a16:creationId xmlns:a16="http://schemas.microsoft.com/office/drawing/2014/main" id="{543EF141-B604-44D1-BBFC-C6F67C3961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0" name="Rectangle 3315">
                <a:extLst>
                  <a:ext uri="{FF2B5EF4-FFF2-40B4-BE49-F238E27FC236}">
                    <a16:creationId xmlns:a16="http://schemas.microsoft.com/office/drawing/2014/main" id="{C1588511-842C-4B5D-8152-E28A895ABE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1" name="Line 3316">
                <a:extLst>
                  <a:ext uri="{FF2B5EF4-FFF2-40B4-BE49-F238E27FC236}">
                    <a16:creationId xmlns:a16="http://schemas.microsoft.com/office/drawing/2014/main" id="{1E1D9043-80F3-4716-B0A2-4AD66017F1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2" name="Rectangle 3317">
                <a:extLst>
                  <a:ext uri="{FF2B5EF4-FFF2-40B4-BE49-F238E27FC236}">
                    <a16:creationId xmlns:a16="http://schemas.microsoft.com/office/drawing/2014/main" id="{D7391D96-C446-4161-A9FE-4B8828F85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" name="Line 3318">
                <a:extLst>
                  <a:ext uri="{FF2B5EF4-FFF2-40B4-BE49-F238E27FC236}">
                    <a16:creationId xmlns:a16="http://schemas.microsoft.com/office/drawing/2014/main" id="{A002E49C-954E-4B14-A7C9-A96060EA7B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4" name="Rectangle 3319">
                <a:extLst>
                  <a:ext uri="{FF2B5EF4-FFF2-40B4-BE49-F238E27FC236}">
                    <a16:creationId xmlns:a16="http://schemas.microsoft.com/office/drawing/2014/main" id="{0573DCF2-2043-4F46-84A5-E3FC5CE0F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5" name="Line 3320">
                <a:extLst>
                  <a:ext uri="{FF2B5EF4-FFF2-40B4-BE49-F238E27FC236}">
                    <a16:creationId xmlns:a16="http://schemas.microsoft.com/office/drawing/2014/main" id="{02DD9CE5-B78D-4E7F-BC26-ED407BEFB6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6" name="Rectangle 3321">
                <a:extLst>
                  <a:ext uri="{FF2B5EF4-FFF2-40B4-BE49-F238E27FC236}">
                    <a16:creationId xmlns:a16="http://schemas.microsoft.com/office/drawing/2014/main" id="{A3DC5DD2-70F3-426B-A70A-0EA6441A32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7" name="Line 3322">
                <a:extLst>
                  <a:ext uri="{FF2B5EF4-FFF2-40B4-BE49-F238E27FC236}">
                    <a16:creationId xmlns:a16="http://schemas.microsoft.com/office/drawing/2014/main" id="{4C0822BA-E01B-42B6-94AE-485EC44DE6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8" name="Rectangle 3323">
                <a:extLst>
                  <a:ext uri="{FF2B5EF4-FFF2-40B4-BE49-F238E27FC236}">
                    <a16:creationId xmlns:a16="http://schemas.microsoft.com/office/drawing/2014/main" id="{B042E4A9-0D77-4A7F-8AB6-F152CF477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9" name="Line 3324">
                <a:extLst>
                  <a:ext uri="{FF2B5EF4-FFF2-40B4-BE49-F238E27FC236}">
                    <a16:creationId xmlns:a16="http://schemas.microsoft.com/office/drawing/2014/main" id="{C827333C-40F9-4A89-8CC5-CD3B4D6508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73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0" name="Rectangle 3325">
                <a:extLst>
                  <a:ext uri="{FF2B5EF4-FFF2-40B4-BE49-F238E27FC236}">
                    <a16:creationId xmlns:a16="http://schemas.microsoft.com/office/drawing/2014/main" id="{23D0FE90-C011-4B1D-B641-EB0C6E1A9D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3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1" name="Line 3326">
                <a:extLst>
                  <a:ext uri="{FF2B5EF4-FFF2-40B4-BE49-F238E27FC236}">
                    <a16:creationId xmlns:a16="http://schemas.microsoft.com/office/drawing/2014/main" id="{97B139E8-F89F-4E80-BE11-ECD729FFA8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2" name="Rectangle 3327">
                <a:extLst>
                  <a:ext uri="{FF2B5EF4-FFF2-40B4-BE49-F238E27FC236}">
                    <a16:creationId xmlns:a16="http://schemas.microsoft.com/office/drawing/2014/main" id="{14A45A97-90C0-489E-BB5E-6D89027F5A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3" name="Line 3328">
                <a:extLst>
                  <a:ext uri="{FF2B5EF4-FFF2-40B4-BE49-F238E27FC236}">
                    <a16:creationId xmlns:a16="http://schemas.microsoft.com/office/drawing/2014/main" id="{36AF4253-5678-4E11-ABE3-BBAC926E73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4" name="Rectangle 3329">
                <a:extLst>
                  <a:ext uri="{FF2B5EF4-FFF2-40B4-BE49-F238E27FC236}">
                    <a16:creationId xmlns:a16="http://schemas.microsoft.com/office/drawing/2014/main" id="{C27AD9DC-8C73-4533-8052-ADD3ECF543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5" name="Line 3330">
                <a:extLst>
                  <a:ext uri="{FF2B5EF4-FFF2-40B4-BE49-F238E27FC236}">
                    <a16:creationId xmlns:a16="http://schemas.microsoft.com/office/drawing/2014/main" id="{38BD82DB-3479-4D62-B936-61341B19E6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6" name="Rectangle 3331">
                <a:extLst>
                  <a:ext uri="{FF2B5EF4-FFF2-40B4-BE49-F238E27FC236}">
                    <a16:creationId xmlns:a16="http://schemas.microsoft.com/office/drawing/2014/main" id="{00BA515D-5350-43C6-BA70-B86D1179A9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7" name="Line 3332">
                <a:extLst>
                  <a:ext uri="{FF2B5EF4-FFF2-40B4-BE49-F238E27FC236}">
                    <a16:creationId xmlns:a16="http://schemas.microsoft.com/office/drawing/2014/main" id="{E54E2F92-7DF7-414A-AF6B-3B38470277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8" name="Rectangle 3333">
                <a:extLst>
                  <a:ext uri="{FF2B5EF4-FFF2-40B4-BE49-F238E27FC236}">
                    <a16:creationId xmlns:a16="http://schemas.microsoft.com/office/drawing/2014/main" id="{3B65CC87-28C8-459C-9282-E6149E2450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9" name="Line 3334">
                <a:extLst>
                  <a:ext uri="{FF2B5EF4-FFF2-40B4-BE49-F238E27FC236}">
                    <a16:creationId xmlns:a16="http://schemas.microsoft.com/office/drawing/2014/main" id="{0D539C71-0549-4D2C-B24E-E8246081F3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0" name="Rectangle 3335">
                <a:extLst>
                  <a:ext uri="{FF2B5EF4-FFF2-40B4-BE49-F238E27FC236}">
                    <a16:creationId xmlns:a16="http://schemas.microsoft.com/office/drawing/2014/main" id="{0A3555A9-8D8A-4F52-9148-6788899874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1" name="Line 3336">
                <a:extLst>
                  <a:ext uri="{FF2B5EF4-FFF2-40B4-BE49-F238E27FC236}">
                    <a16:creationId xmlns:a16="http://schemas.microsoft.com/office/drawing/2014/main" id="{2FA66CEF-1C63-4F5B-832D-F58DAD61EE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2" name="Rectangle 3337">
                <a:extLst>
                  <a:ext uri="{FF2B5EF4-FFF2-40B4-BE49-F238E27FC236}">
                    <a16:creationId xmlns:a16="http://schemas.microsoft.com/office/drawing/2014/main" id="{25FDAD4F-843A-4F18-90E4-9D47B40BB0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3" name="Line 3338">
                <a:extLst>
                  <a:ext uri="{FF2B5EF4-FFF2-40B4-BE49-F238E27FC236}">
                    <a16:creationId xmlns:a16="http://schemas.microsoft.com/office/drawing/2014/main" id="{DA73828A-4928-492A-A8DE-A414B5D191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4" name="Rectangle 3339">
                <a:extLst>
                  <a:ext uri="{FF2B5EF4-FFF2-40B4-BE49-F238E27FC236}">
                    <a16:creationId xmlns:a16="http://schemas.microsoft.com/office/drawing/2014/main" id="{487367CE-29DC-4F06-93F3-CAFC340AAD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5" name="Line 3340">
                <a:extLst>
                  <a:ext uri="{FF2B5EF4-FFF2-40B4-BE49-F238E27FC236}">
                    <a16:creationId xmlns:a16="http://schemas.microsoft.com/office/drawing/2014/main" id="{CA738E40-990A-4872-ACB4-F048E754DB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6" name="Rectangle 3341">
                <a:extLst>
                  <a:ext uri="{FF2B5EF4-FFF2-40B4-BE49-F238E27FC236}">
                    <a16:creationId xmlns:a16="http://schemas.microsoft.com/office/drawing/2014/main" id="{0FE7B9EB-7274-45D5-A078-0034B72252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7" name="Line 3342">
                <a:extLst>
                  <a:ext uri="{FF2B5EF4-FFF2-40B4-BE49-F238E27FC236}">
                    <a16:creationId xmlns:a16="http://schemas.microsoft.com/office/drawing/2014/main" id="{A2ABE1E0-6DE2-4A80-844A-9F7A035855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8" name="Rectangle 3343">
                <a:extLst>
                  <a:ext uri="{FF2B5EF4-FFF2-40B4-BE49-F238E27FC236}">
                    <a16:creationId xmlns:a16="http://schemas.microsoft.com/office/drawing/2014/main" id="{99155356-C4A7-450F-A360-308F68FC62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9" name="Line 3344">
                <a:extLst>
                  <a:ext uri="{FF2B5EF4-FFF2-40B4-BE49-F238E27FC236}">
                    <a16:creationId xmlns:a16="http://schemas.microsoft.com/office/drawing/2014/main" id="{3E537C2A-A016-46EA-970E-1F9D45AE61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0" name="Rectangle 3345">
                <a:extLst>
                  <a:ext uri="{FF2B5EF4-FFF2-40B4-BE49-F238E27FC236}">
                    <a16:creationId xmlns:a16="http://schemas.microsoft.com/office/drawing/2014/main" id="{0F918640-D6D7-4D2B-8EF4-4F086237E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1" name="Line 3346">
                <a:extLst>
                  <a:ext uri="{FF2B5EF4-FFF2-40B4-BE49-F238E27FC236}">
                    <a16:creationId xmlns:a16="http://schemas.microsoft.com/office/drawing/2014/main" id="{D235472B-8703-4FCA-BA54-022DDD8C75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2" name="Rectangle 3347">
                <a:extLst>
                  <a:ext uri="{FF2B5EF4-FFF2-40B4-BE49-F238E27FC236}">
                    <a16:creationId xmlns:a16="http://schemas.microsoft.com/office/drawing/2014/main" id="{474AC3A5-B91D-4A0A-89E5-57CF79E7A0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3" name="Line 3348">
                <a:extLst>
                  <a:ext uri="{FF2B5EF4-FFF2-40B4-BE49-F238E27FC236}">
                    <a16:creationId xmlns:a16="http://schemas.microsoft.com/office/drawing/2014/main" id="{ECF1FDA6-05D5-4092-BF07-D57EFBF0D0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4" name="Rectangle 3349">
                <a:extLst>
                  <a:ext uri="{FF2B5EF4-FFF2-40B4-BE49-F238E27FC236}">
                    <a16:creationId xmlns:a16="http://schemas.microsoft.com/office/drawing/2014/main" id="{8A32AE3C-8551-4E26-8812-8BCB741D9C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5" name="Line 3350">
                <a:extLst>
                  <a:ext uri="{FF2B5EF4-FFF2-40B4-BE49-F238E27FC236}">
                    <a16:creationId xmlns:a16="http://schemas.microsoft.com/office/drawing/2014/main" id="{80CC9379-92A9-4166-A58B-E500673BC1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6" name="Rectangle 3351">
                <a:extLst>
                  <a:ext uri="{FF2B5EF4-FFF2-40B4-BE49-F238E27FC236}">
                    <a16:creationId xmlns:a16="http://schemas.microsoft.com/office/drawing/2014/main" id="{C2D5A2FE-B15C-4B97-A49C-353A9C3710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7" name="Line 3352">
                <a:extLst>
                  <a:ext uri="{FF2B5EF4-FFF2-40B4-BE49-F238E27FC236}">
                    <a16:creationId xmlns:a16="http://schemas.microsoft.com/office/drawing/2014/main" id="{99A7FC8A-B1D8-42B9-8338-F751500C5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11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8" name="Rectangle 3353">
                <a:extLst>
                  <a:ext uri="{FF2B5EF4-FFF2-40B4-BE49-F238E27FC236}">
                    <a16:creationId xmlns:a16="http://schemas.microsoft.com/office/drawing/2014/main" id="{7BA9CDC8-CDA5-45A2-BB66-A3C96C0720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1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9" name="Line 3354">
                <a:extLst>
                  <a:ext uri="{FF2B5EF4-FFF2-40B4-BE49-F238E27FC236}">
                    <a16:creationId xmlns:a16="http://schemas.microsoft.com/office/drawing/2014/main" id="{6192C655-8932-4B40-A315-7A7C845E6A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0" name="Rectangle 3355">
                <a:extLst>
                  <a:ext uri="{FF2B5EF4-FFF2-40B4-BE49-F238E27FC236}">
                    <a16:creationId xmlns:a16="http://schemas.microsoft.com/office/drawing/2014/main" id="{8681252C-EA64-470C-A7B8-90E9FEF389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1" name="Line 3356">
                <a:extLst>
                  <a:ext uri="{FF2B5EF4-FFF2-40B4-BE49-F238E27FC236}">
                    <a16:creationId xmlns:a16="http://schemas.microsoft.com/office/drawing/2014/main" id="{CC8D1841-ECF2-4E53-9AF9-6DF633DA9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2" name="Rectangle 3357">
                <a:extLst>
                  <a:ext uri="{FF2B5EF4-FFF2-40B4-BE49-F238E27FC236}">
                    <a16:creationId xmlns:a16="http://schemas.microsoft.com/office/drawing/2014/main" id="{78C0E450-FC75-45E4-8C26-C869751A92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3" name="Line 3358">
                <a:extLst>
                  <a:ext uri="{FF2B5EF4-FFF2-40B4-BE49-F238E27FC236}">
                    <a16:creationId xmlns:a16="http://schemas.microsoft.com/office/drawing/2014/main" id="{1A4E0D21-0F8D-4512-B95F-A3A26B0548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4" name="Rectangle 3359">
                <a:extLst>
                  <a:ext uri="{FF2B5EF4-FFF2-40B4-BE49-F238E27FC236}">
                    <a16:creationId xmlns:a16="http://schemas.microsoft.com/office/drawing/2014/main" id="{54BFA5BB-BA09-496D-8076-107B3E62AA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5" name="Line 3360">
                <a:extLst>
                  <a:ext uri="{FF2B5EF4-FFF2-40B4-BE49-F238E27FC236}">
                    <a16:creationId xmlns:a16="http://schemas.microsoft.com/office/drawing/2014/main" id="{2C28D8E7-517C-4929-BAF3-0440771BFA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6" name="Rectangle 3361">
                <a:extLst>
                  <a:ext uri="{FF2B5EF4-FFF2-40B4-BE49-F238E27FC236}">
                    <a16:creationId xmlns:a16="http://schemas.microsoft.com/office/drawing/2014/main" id="{83F906EC-DD83-4D5E-B328-CF6A7D53CF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7" name="Line 3362">
                <a:extLst>
                  <a:ext uri="{FF2B5EF4-FFF2-40B4-BE49-F238E27FC236}">
                    <a16:creationId xmlns:a16="http://schemas.microsoft.com/office/drawing/2014/main" id="{2B0CC96A-7D07-4A3E-935B-49E0153195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8" name="Rectangle 3363">
                <a:extLst>
                  <a:ext uri="{FF2B5EF4-FFF2-40B4-BE49-F238E27FC236}">
                    <a16:creationId xmlns:a16="http://schemas.microsoft.com/office/drawing/2014/main" id="{19358FAD-7976-46FC-92C3-CC7E0644A0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9" name="Line 3364">
                <a:extLst>
                  <a:ext uri="{FF2B5EF4-FFF2-40B4-BE49-F238E27FC236}">
                    <a16:creationId xmlns:a16="http://schemas.microsoft.com/office/drawing/2014/main" id="{9E85AEEA-32CD-4AC7-BE94-5A5D055E85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0" name="Rectangle 3365">
                <a:extLst>
                  <a:ext uri="{FF2B5EF4-FFF2-40B4-BE49-F238E27FC236}">
                    <a16:creationId xmlns:a16="http://schemas.microsoft.com/office/drawing/2014/main" id="{4713FD42-65A7-4925-A85C-287C0941C7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1" name="Line 3366">
                <a:extLst>
                  <a:ext uri="{FF2B5EF4-FFF2-40B4-BE49-F238E27FC236}">
                    <a16:creationId xmlns:a16="http://schemas.microsoft.com/office/drawing/2014/main" id="{3EB0EAEF-0194-4DDE-B352-7E3A67D66D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0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2" name="Rectangle 3367">
                <a:extLst>
                  <a:ext uri="{FF2B5EF4-FFF2-40B4-BE49-F238E27FC236}">
                    <a16:creationId xmlns:a16="http://schemas.microsoft.com/office/drawing/2014/main" id="{70DBA75E-395B-4B7D-9503-33BEAF1B41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0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" name="Line 3368">
                <a:extLst>
                  <a:ext uri="{FF2B5EF4-FFF2-40B4-BE49-F238E27FC236}">
                    <a16:creationId xmlns:a16="http://schemas.microsoft.com/office/drawing/2014/main" id="{44F4EDDF-E6C5-44CF-9B9C-5DCC9CC67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14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4" name="Rectangle 3369">
                <a:extLst>
                  <a:ext uri="{FF2B5EF4-FFF2-40B4-BE49-F238E27FC236}">
                    <a16:creationId xmlns:a16="http://schemas.microsoft.com/office/drawing/2014/main" id="{45D0E1D6-126B-4C28-B037-49BA78A6C6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14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5" name="Line 3370">
                <a:extLst>
                  <a:ext uri="{FF2B5EF4-FFF2-40B4-BE49-F238E27FC236}">
                    <a16:creationId xmlns:a16="http://schemas.microsoft.com/office/drawing/2014/main" id="{973D7C82-2774-4861-B2C6-C7781F75E2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179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6" name="Rectangle 3371">
                <a:extLst>
                  <a:ext uri="{FF2B5EF4-FFF2-40B4-BE49-F238E27FC236}">
                    <a16:creationId xmlns:a16="http://schemas.microsoft.com/office/drawing/2014/main" id="{462FF35E-8FCC-47E0-A110-999AEE1E93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179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7" name="Line 3372">
                <a:extLst>
                  <a:ext uri="{FF2B5EF4-FFF2-40B4-BE49-F238E27FC236}">
                    <a16:creationId xmlns:a16="http://schemas.microsoft.com/office/drawing/2014/main" id="{90396454-C4ED-4FB6-AA9E-040FB20DB6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210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8" name="Rectangle 3373">
                <a:extLst>
                  <a:ext uri="{FF2B5EF4-FFF2-40B4-BE49-F238E27FC236}">
                    <a16:creationId xmlns:a16="http://schemas.microsoft.com/office/drawing/2014/main" id="{D38E6BC3-2DD0-4912-955C-4BB6DB833A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210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9" name="Line 3374">
                <a:extLst>
                  <a:ext uri="{FF2B5EF4-FFF2-40B4-BE49-F238E27FC236}">
                    <a16:creationId xmlns:a16="http://schemas.microsoft.com/office/drawing/2014/main" id="{4F0C3697-F469-4DDC-B948-61F15FFF36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24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0" name="Rectangle 3375">
                <a:extLst>
                  <a:ext uri="{FF2B5EF4-FFF2-40B4-BE49-F238E27FC236}">
                    <a16:creationId xmlns:a16="http://schemas.microsoft.com/office/drawing/2014/main" id="{F08D2553-722E-4517-B8D9-F0541819E7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24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1" name="Line 3376">
                <a:extLst>
                  <a:ext uri="{FF2B5EF4-FFF2-40B4-BE49-F238E27FC236}">
                    <a16:creationId xmlns:a16="http://schemas.microsoft.com/office/drawing/2014/main" id="{06DF8097-771D-47E3-B679-2170F3CBBE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271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2" name="Rectangle 3377">
                <a:extLst>
                  <a:ext uri="{FF2B5EF4-FFF2-40B4-BE49-F238E27FC236}">
                    <a16:creationId xmlns:a16="http://schemas.microsoft.com/office/drawing/2014/main" id="{E73DCB7B-F8ED-46F8-97D8-D9E099AE4E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271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3" name="Line 3378">
                <a:extLst>
                  <a:ext uri="{FF2B5EF4-FFF2-40B4-BE49-F238E27FC236}">
                    <a16:creationId xmlns:a16="http://schemas.microsoft.com/office/drawing/2014/main" id="{FC7C7FE3-2300-4BDD-9D8C-CB3B93527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302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4" name="Rectangle 3379">
                <a:extLst>
                  <a:ext uri="{FF2B5EF4-FFF2-40B4-BE49-F238E27FC236}">
                    <a16:creationId xmlns:a16="http://schemas.microsoft.com/office/drawing/2014/main" id="{52C408D8-6AB1-4F94-8468-255D52EDCE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302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5" name="Line 3380">
                <a:extLst>
                  <a:ext uri="{FF2B5EF4-FFF2-40B4-BE49-F238E27FC236}">
                    <a16:creationId xmlns:a16="http://schemas.microsoft.com/office/drawing/2014/main" id="{D53F0C1B-A1AA-43C2-AB61-7F9A9001D5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9" y="3333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6" name="Rectangle 3381">
                <a:extLst>
                  <a:ext uri="{FF2B5EF4-FFF2-40B4-BE49-F238E27FC236}">
                    <a16:creationId xmlns:a16="http://schemas.microsoft.com/office/drawing/2014/main" id="{D7D59D62-5F42-4645-AB84-7BF69E010E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49" y="3333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7" name="Line 3382">
                <a:extLst>
                  <a:ext uri="{FF2B5EF4-FFF2-40B4-BE49-F238E27FC236}">
                    <a16:creationId xmlns:a16="http://schemas.microsoft.com/office/drawing/2014/main" id="{E8270444-5EE5-4A9A-8F7A-79AFF3E0C6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8" y="3584"/>
                <a:ext cx="2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8" name="Rectangle 3383">
                <a:extLst>
                  <a:ext uri="{FF2B5EF4-FFF2-40B4-BE49-F238E27FC236}">
                    <a16:creationId xmlns:a16="http://schemas.microsoft.com/office/drawing/2014/main" id="{CE5D2298-FB6B-42C2-90FA-B2B1C20AB0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8" y="3584"/>
                <a:ext cx="2108" cy="8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9" name="Line 3384">
                <a:extLst>
                  <a:ext uri="{FF2B5EF4-FFF2-40B4-BE49-F238E27FC236}">
                    <a16:creationId xmlns:a16="http://schemas.microsoft.com/office/drawing/2014/main" id="{C5364E4B-A119-42F3-9D3F-6BE8165341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37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0" name="Rectangle 3385">
                <a:extLst>
                  <a:ext uri="{FF2B5EF4-FFF2-40B4-BE49-F238E27FC236}">
                    <a16:creationId xmlns:a16="http://schemas.microsoft.com/office/drawing/2014/main" id="{87DABFBF-5B6F-41CD-BC7E-C0ECCD2299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37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1" name="Line 3386">
                <a:extLst>
                  <a:ext uri="{FF2B5EF4-FFF2-40B4-BE49-F238E27FC236}">
                    <a16:creationId xmlns:a16="http://schemas.microsoft.com/office/drawing/2014/main" id="{89477DA1-E18C-4D3E-827D-B03EEB0296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39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2" name="Rectangle 3387">
                <a:extLst>
                  <a:ext uri="{FF2B5EF4-FFF2-40B4-BE49-F238E27FC236}">
                    <a16:creationId xmlns:a16="http://schemas.microsoft.com/office/drawing/2014/main" id="{17210C01-9BC1-467B-B4D9-5C95791944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39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3" name="Line 3388">
                <a:extLst>
                  <a:ext uri="{FF2B5EF4-FFF2-40B4-BE49-F238E27FC236}">
                    <a16:creationId xmlns:a16="http://schemas.microsoft.com/office/drawing/2014/main" id="{07DA2E75-E548-498A-AE8A-11405B75C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42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4" name="Rectangle 3389">
                <a:extLst>
                  <a:ext uri="{FF2B5EF4-FFF2-40B4-BE49-F238E27FC236}">
                    <a16:creationId xmlns:a16="http://schemas.microsoft.com/office/drawing/2014/main" id="{DAFD4180-2867-4C9A-B709-DBBA77CEA3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42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5" name="Line 3390">
                <a:extLst>
                  <a:ext uri="{FF2B5EF4-FFF2-40B4-BE49-F238E27FC236}">
                    <a16:creationId xmlns:a16="http://schemas.microsoft.com/office/drawing/2014/main" id="{484921FD-BAE1-405D-973E-4430276747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4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6" name="Rectangle 3391">
                <a:extLst>
                  <a:ext uri="{FF2B5EF4-FFF2-40B4-BE49-F238E27FC236}">
                    <a16:creationId xmlns:a16="http://schemas.microsoft.com/office/drawing/2014/main" id="{AC3F79FA-7447-4715-A61E-A65B599FF5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4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7" name="Line 3392">
                <a:extLst>
                  <a:ext uri="{FF2B5EF4-FFF2-40B4-BE49-F238E27FC236}">
                    <a16:creationId xmlns:a16="http://schemas.microsoft.com/office/drawing/2014/main" id="{88A0DAEC-6CFF-49F0-86E3-4AB7410574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48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8" name="Rectangle 3393">
                <a:extLst>
                  <a:ext uri="{FF2B5EF4-FFF2-40B4-BE49-F238E27FC236}">
                    <a16:creationId xmlns:a16="http://schemas.microsoft.com/office/drawing/2014/main" id="{FC6F3BB6-068C-444E-9F09-510ADE82DC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48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9" name="Line 3394">
                <a:extLst>
                  <a:ext uri="{FF2B5EF4-FFF2-40B4-BE49-F238E27FC236}">
                    <a16:creationId xmlns:a16="http://schemas.microsoft.com/office/drawing/2014/main" id="{79417A1C-9F7A-4DFC-84AF-A010848E57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51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0" name="Rectangle 3395">
                <a:extLst>
                  <a:ext uri="{FF2B5EF4-FFF2-40B4-BE49-F238E27FC236}">
                    <a16:creationId xmlns:a16="http://schemas.microsoft.com/office/drawing/2014/main" id="{4034E72B-D412-43F3-929A-A74CB0A278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51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1" name="Line 3396">
                <a:extLst>
                  <a:ext uri="{FF2B5EF4-FFF2-40B4-BE49-F238E27FC236}">
                    <a16:creationId xmlns:a16="http://schemas.microsoft.com/office/drawing/2014/main" id="{C8187125-2BEC-4751-BD32-03B490EF3A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54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2" name="Rectangle 3397">
                <a:extLst>
                  <a:ext uri="{FF2B5EF4-FFF2-40B4-BE49-F238E27FC236}">
                    <a16:creationId xmlns:a16="http://schemas.microsoft.com/office/drawing/2014/main" id="{E01F4B2F-F86C-4D4C-9247-C7632D3AAF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54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3" name="Line 3398">
                <a:extLst>
                  <a:ext uri="{FF2B5EF4-FFF2-40B4-BE49-F238E27FC236}">
                    <a16:creationId xmlns:a16="http://schemas.microsoft.com/office/drawing/2014/main" id="{6781FBDD-C644-4563-8ACA-FC7B04DC1F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3579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" name="Rectangle 3399">
                <a:extLst>
                  <a:ext uri="{FF2B5EF4-FFF2-40B4-BE49-F238E27FC236}">
                    <a16:creationId xmlns:a16="http://schemas.microsoft.com/office/drawing/2014/main" id="{3F92645C-3F61-4A79-8EF6-8D69027A89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3" y="3579"/>
                <a:ext cx="8" cy="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5" name="Line 3400">
                <a:extLst>
                  <a:ext uri="{FF2B5EF4-FFF2-40B4-BE49-F238E27FC236}">
                    <a16:creationId xmlns:a16="http://schemas.microsoft.com/office/drawing/2014/main" id="{A4957AD8-E584-40C5-91B6-C817973BE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68" y="1371"/>
                <a:ext cx="0" cy="22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6" name="Rectangle 3401">
                <a:extLst>
                  <a:ext uri="{FF2B5EF4-FFF2-40B4-BE49-F238E27FC236}">
                    <a16:creationId xmlns:a16="http://schemas.microsoft.com/office/drawing/2014/main" id="{4D2FB17F-0DCF-4EB2-84DB-E523787424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8" y="1371"/>
                <a:ext cx="8" cy="2221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7" name="Line 3402">
                <a:extLst>
                  <a:ext uri="{FF2B5EF4-FFF2-40B4-BE49-F238E27FC236}">
                    <a16:creationId xmlns:a16="http://schemas.microsoft.com/office/drawing/2014/main" id="{986C3C4E-544B-4C5E-B567-A9E90A4166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37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8" name="Rectangle 3403">
                <a:extLst>
                  <a:ext uri="{FF2B5EF4-FFF2-40B4-BE49-F238E27FC236}">
                    <a16:creationId xmlns:a16="http://schemas.microsoft.com/office/drawing/2014/main" id="{3642515D-03D2-4E73-894D-F7DC24720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37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9" name="Line 3404">
                <a:extLst>
                  <a:ext uri="{FF2B5EF4-FFF2-40B4-BE49-F238E27FC236}">
                    <a16:creationId xmlns:a16="http://schemas.microsoft.com/office/drawing/2014/main" id="{031CF6CD-3807-4980-B0D4-AEE39723EA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39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0" name="Rectangle 3405">
                <a:extLst>
                  <a:ext uri="{FF2B5EF4-FFF2-40B4-BE49-F238E27FC236}">
                    <a16:creationId xmlns:a16="http://schemas.microsoft.com/office/drawing/2014/main" id="{7C23A755-4540-4BD7-97FB-B4D5B0173D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39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1" name="Line 3406">
                <a:extLst>
                  <a:ext uri="{FF2B5EF4-FFF2-40B4-BE49-F238E27FC236}">
                    <a16:creationId xmlns:a16="http://schemas.microsoft.com/office/drawing/2014/main" id="{CCD36285-2EDA-45FF-B044-818DED18D8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42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2" name="Rectangle 3407">
                <a:extLst>
                  <a:ext uri="{FF2B5EF4-FFF2-40B4-BE49-F238E27FC236}">
                    <a16:creationId xmlns:a16="http://schemas.microsoft.com/office/drawing/2014/main" id="{17C40240-044D-4130-8A55-C1B0DC3765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42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3" name="Line 3408">
                <a:extLst>
                  <a:ext uri="{FF2B5EF4-FFF2-40B4-BE49-F238E27FC236}">
                    <a16:creationId xmlns:a16="http://schemas.microsoft.com/office/drawing/2014/main" id="{B03913F5-3F74-42E9-8FCD-083D58AFE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4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4" name="Rectangle 3409">
                <a:extLst>
                  <a:ext uri="{FF2B5EF4-FFF2-40B4-BE49-F238E27FC236}">
                    <a16:creationId xmlns:a16="http://schemas.microsoft.com/office/drawing/2014/main" id="{24351B0A-EB78-4FE6-9AC5-37F2F984BB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4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5" name="Line 3410">
                <a:extLst>
                  <a:ext uri="{FF2B5EF4-FFF2-40B4-BE49-F238E27FC236}">
                    <a16:creationId xmlns:a16="http://schemas.microsoft.com/office/drawing/2014/main" id="{E8D0A4AD-AFE5-46AA-A91D-6EE22F73E3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48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6" name="Rectangle 3411">
                <a:extLst>
                  <a:ext uri="{FF2B5EF4-FFF2-40B4-BE49-F238E27FC236}">
                    <a16:creationId xmlns:a16="http://schemas.microsoft.com/office/drawing/2014/main" id="{38BC8B7E-B19C-4962-A188-1CA1CE60F7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48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7" name="Line 3412">
                <a:extLst>
                  <a:ext uri="{FF2B5EF4-FFF2-40B4-BE49-F238E27FC236}">
                    <a16:creationId xmlns:a16="http://schemas.microsoft.com/office/drawing/2014/main" id="{89B46078-6B62-4E43-BE98-07D7AE4437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517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8" name="Rectangle 3413">
                <a:extLst>
                  <a:ext uri="{FF2B5EF4-FFF2-40B4-BE49-F238E27FC236}">
                    <a16:creationId xmlns:a16="http://schemas.microsoft.com/office/drawing/2014/main" id="{BF778ACD-F67C-4B02-9558-322BE02CD5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517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9" name="Line 3414">
                <a:extLst>
                  <a:ext uri="{FF2B5EF4-FFF2-40B4-BE49-F238E27FC236}">
                    <a16:creationId xmlns:a16="http://schemas.microsoft.com/office/drawing/2014/main" id="{72ABE57D-D325-4848-A8C2-1691AFCED9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548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0" name="Rectangle 3415">
                <a:extLst>
                  <a:ext uri="{FF2B5EF4-FFF2-40B4-BE49-F238E27FC236}">
                    <a16:creationId xmlns:a16="http://schemas.microsoft.com/office/drawing/2014/main" id="{3F49A057-95DA-43F3-B09B-7C3F49878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548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1" name="Line 3416">
                <a:extLst>
                  <a:ext uri="{FF2B5EF4-FFF2-40B4-BE49-F238E27FC236}">
                    <a16:creationId xmlns:a16="http://schemas.microsoft.com/office/drawing/2014/main" id="{14F3A57F-C3EB-42E9-BD29-7FBAB08CD3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3579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2" name="Rectangle 3417">
                <a:extLst>
                  <a:ext uri="{FF2B5EF4-FFF2-40B4-BE49-F238E27FC236}">
                    <a16:creationId xmlns:a16="http://schemas.microsoft.com/office/drawing/2014/main" id="{4EA92B2A-574F-4D63-BFCA-70985418C2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579"/>
                <a:ext cx="8" cy="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3" name="Line 3418">
                <a:extLst>
                  <a:ext uri="{FF2B5EF4-FFF2-40B4-BE49-F238E27FC236}">
                    <a16:creationId xmlns:a16="http://schemas.microsoft.com/office/drawing/2014/main" id="{C8C53F7A-A3D9-448F-A6D6-0F8BAC3C9C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37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4" name="Rectangle 3419">
                <a:extLst>
                  <a:ext uri="{FF2B5EF4-FFF2-40B4-BE49-F238E27FC236}">
                    <a16:creationId xmlns:a16="http://schemas.microsoft.com/office/drawing/2014/main" id="{B9A831E7-89B6-4425-8D1A-05E30C33A4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371"/>
                <a:ext cx="8" cy="16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5" name="Line 3420">
                <a:extLst>
                  <a:ext uri="{FF2B5EF4-FFF2-40B4-BE49-F238E27FC236}">
                    <a16:creationId xmlns:a16="http://schemas.microsoft.com/office/drawing/2014/main" id="{F4C00406-B5BB-4C69-8BEB-6EB1DC0AF7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39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6" name="Rectangle 3421">
                <a:extLst>
                  <a:ext uri="{FF2B5EF4-FFF2-40B4-BE49-F238E27FC236}">
                    <a16:creationId xmlns:a16="http://schemas.microsoft.com/office/drawing/2014/main" id="{C75ABD2A-018B-4682-8A17-540D63F46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394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" name="Line 3422">
                <a:extLst>
                  <a:ext uri="{FF2B5EF4-FFF2-40B4-BE49-F238E27FC236}">
                    <a16:creationId xmlns:a16="http://schemas.microsoft.com/office/drawing/2014/main" id="{3026BA42-2EDD-4BD0-B29C-C6C9AD5222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425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8" name="Rectangle 3423">
                <a:extLst>
                  <a:ext uri="{FF2B5EF4-FFF2-40B4-BE49-F238E27FC236}">
                    <a16:creationId xmlns:a16="http://schemas.microsoft.com/office/drawing/2014/main" id="{6D4CED0C-3D2E-46C3-BBE5-2972C6F5BD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425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9" name="Line 3424">
                <a:extLst>
                  <a:ext uri="{FF2B5EF4-FFF2-40B4-BE49-F238E27FC236}">
                    <a16:creationId xmlns:a16="http://schemas.microsoft.com/office/drawing/2014/main" id="{D259ED9C-DF45-42FA-A79E-071356A72C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4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0" name="Rectangle 3425">
                <a:extLst>
                  <a:ext uri="{FF2B5EF4-FFF2-40B4-BE49-F238E27FC236}">
                    <a16:creationId xmlns:a16="http://schemas.microsoft.com/office/drawing/2014/main" id="{92844784-EA25-43E4-9478-0E123092FA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1" y="3456"/>
                <a:ext cx="8" cy="23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endParaRPr lang="it-IT" sz="800">
                  <a:solidFill>
                    <a:srgbClr val="014363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1" name="Line 3426">
                <a:extLst>
                  <a:ext uri="{FF2B5EF4-FFF2-40B4-BE49-F238E27FC236}">
                    <a16:creationId xmlns:a16="http://schemas.microsoft.com/office/drawing/2014/main" id="{5CAE06EC-CA9B-4600-8D35-AA0967C98C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1" y="348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 sz="8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5" name="Rectangle 3428">
              <a:extLst>
                <a:ext uri="{FF2B5EF4-FFF2-40B4-BE49-F238E27FC236}">
                  <a16:creationId xmlns:a16="http://schemas.microsoft.com/office/drawing/2014/main" id="{80B2BDB9-FFAB-46B2-AA14-A54322D59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Line 3429">
              <a:extLst>
                <a:ext uri="{FF2B5EF4-FFF2-40B4-BE49-F238E27FC236}">
                  <a16:creationId xmlns:a16="http://schemas.microsoft.com/office/drawing/2014/main" id="{7CEC3CC0-18F4-4C85-9961-A0D969BC3A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3400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430">
              <a:extLst>
                <a:ext uri="{FF2B5EF4-FFF2-40B4-BE49-F238E27FC236}">
                  <a16:creationId xmlns:a16="http://schemas.microsoft.com/office/drawing/2014/main" id="{503DD59C-1732-45CF-ADD0-D31F7F1AE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3431">
              <a:extLst>
                <a:ext uri="{FF2B5EF4-FFF2-40B4-BE49-F238E27FC236}">
                  <a16:creationId xmlns:a16="http://schemas.microsoft.com/office/drawing/2014/main" id="{0884772F-CC13-4F74-9BF2-84FE3BF11D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3400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432">
              <a:extLst>
                <a:ext uri="{FF2B5EF4-FFF2-40B4-BE49-F238E27FC236}">
                  <a16:creationId xmlns:a16="http://schemas.microsoft.com/office/drawing/2014/main" id="{D577D483-9E0F-436B-A5DA-A9372A33B0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Line 3433">
              <a:extLst>
                <a:ext uri="{FF2B5EF4-FFF2-40B4-BE49-F238E27FC236}">
                  <a16:creationId xmlns:a16="http://schemas.microsoft.com/office/drawing/2014/main" id="{6B61A753-E3F2-430C-82EA-5582579D4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3400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3434">
              <a:extLst>
                <a:ext uri="{FF2B5EF4-FFF2-40B4-BE49-F238E27FC236}">
                  <a16:creationId xmlns:a16="http://schemas.microsoft.com/office/drawing/2014/main" id="{8CDFC4AD-7BA7-4FC4-8AD9-307F6B29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Line 3435">
              <a:extLst>
                <a:ext uri="{FF2B5EF4-FFF2-40B4-BE49-F238E27FC236}">
                  <a16:creationId xmlns:a16="http://schemas.microsoft.com/office/drawing/2014/main" id="{1E8441CA-511F-4CF1-839F-B1B1D41F1A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3436">
              <a:extLst>
                <a:ext uri="{FF2B5EF4-FFF2-40B4-BE49-F238E27FC236}">
                  <a16:creationId xmlns:a16="http://schemas.microsoft.com/office/drawing/2014/main" id="{D9A873AE-EFDB-44E5-B091-89B5796B2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Line 3437">
              <a:extLst>
                <a:ext uri="{FF2B5EF4-FFF2-40B4-BE49-F238E27FC236}">
                  <a16:creationId xmlns:a16="http://schemas.microsoft.com/office/drawing/2014/main" id="{CAB28634-F2C5-4771-A8C9-5C48849090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3438">
              <a:extLst>
                <a:ext uri="{FF2B5EF4-FFF2-40B4-BE49-F238E27FC236}">
                  <a16:creationId xmlns:a16="http://schemas.microsoft.com/office/drawing/2014/main" id="{B659DFB0-ED29-42AE-B9A9-261B49D78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Line 3439">
              <a:extLst>
                <a:ext uri="{FF2B5EF4-FFF2-40B4-BE49-F238E27FC236}">
                  <a16:creationId xmlns:a16="http://schemas.microsoft.com/office/drawing/2014/main" id="{FBF382DA-5E8A-4ED8-863C-6A9292196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3440">
              <a:extLst>
                <a:ext uri="{FF2B5EF4-FFF2-40B4-BE49-F238E27FC236}">
                  <a16:creationId xmlns:a16="http://schemas.microsoft.com/office/drawing/2014/main" id="{968649D9-8B3E-48F5-959E-E62FA9E36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Line 3441">
              <a:extLst>
                <a:ext uri="{FF2B5EF4-FFF2-40B4-BE49-F238E27FC236}">
                  <a16:creationId xmlns:a16="http://schemas.microsoft.com/office/drawing/2014/main" id="{0214A372-E867-4EB0-869C-7ECBBDF0E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3442">
              <a:extLst>
                <a:ext uri="{FF2B5EF4-FFF2-40B4-BE49-F238E27FC236}">
                  <a16:creationId xmlns:a16="http://schemas.microsoft.com/office/drawing/2014/main" id="{B5D6B67A-0DA1-48AD-8EE1-67A3D0015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3443">
              <a:extLst>
                <a:ext uri="{FF2B5EF4-FFF2-40B4-BE49-F238E27FC236}">
                  <a16:creationId xmlns:a16="http://schemas.microsoft.com/office/drawing/2014/main" id="{6920E6EB-FDE2-4239-ABF8-9E682A58D6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3444">
              <a:extLst>
                <a:ext uri="{FF2B5EF4-FFF2-40B4-BE49-F238E27FC236}">
                  <a16:creationId xmlns:a16="http://schemas.microsoft.com/office/drawing/2014/main" id="{6A8D7EA5-7FBA-476E-8EFB-0BDE936BB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3445">
              <a:extLst>
                <a:ext uri="{FF2B5EF4-FFF2-40B4-BE49-F238E27FC236}">
                  <a16:creationId xmlns:a16="http://schemas.microsoft.com/office/drawing/2014/main" id="{AC327B05-F633-4E18-BCE2-C115544F30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ectangle 3446">
              <a:extLst>
                <a:ext uri="{FF2B5EF4-FFF2-40B4-BE49-F238E27FC236}">
                  <a16:creationId xmlns:a16="http://schemas.microsoft.com/office/drawing/2014/main" id="{A6640B08-2568-4FD1-8487-B8FA90BFF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3447">
              <a:extLst>
                <a:ext uri="{FF2B5EF4-FFF2-40B4-BE49-F238E27FC236}">
                  <a16:creationId xmlns:a16="http://schemas.microsoft.com/office/drawing/2014/main" id="{BDDEBC4B-6750-49F7-917F-DFD84D3D7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Rectangle 3448">
              <a:extLst>
                <a:ext uri="{FF2B5EF4-FFF2-40B4-BE49-F238E27FC236}">
                  <a16:creationId xmlns:a16="http://schemas.microsoft.com/office/drawing/2014/main" id="{11909719-5001-4172-9698-B80DD1C3B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Line 3449">
              <a:extLst>
                <a:ext uri="{FF2B5EF4-FFF2-40B4-BE49-F238E27FC236}">
                  <a16:creationId xmlns:a16="http://schemas.microsoft.com/office/drawing/2014/main" id="{A5321372-643C-481A-A49A-709ACA4DE0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2312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3450">
              <a:extLst>
                <a:ext uri="{FF2B5EF4-FFF2-40B4-BE49-F238E27FC236}">
                  <a16:creationId xmlns:a16="http://schemas.microsoft.com/office/drawing/2014/main" id="{65F87560-CB3C-4335-9E9C-A5BD966E9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312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Line 3451">
              <a:extLst>
                <a:ext uri="{FF2B5EF4-FFF2-40B4-BE49-F238E27FC236}">
                  <a16:creationId xmlns:a16="http://schemas.microsoft.com/office/drawing/2014/main" id="{37BCD783-139E-4C60-89BA-887B34200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3452">
              <a:extLst>
                <a:ext uri="{FF2B5EF4-FFF2-40B4-BE49-F238E27FC236}">
                  <a16:creationId xmlns:a16="http://schemas.microsoft.com/office/drawing/2014/main" id="{0CA3E6F3-C002-4988-95DD-0DCB58CD2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Line 3453">
              <a:extLst>
                <a:ext uri="{FF2B5EF4-FFF2-40B4-BE49-F238E27FC236}">
                  <a16:creationId xmlns:a16="http://schemas.microsoft.com/office/drawing/2014/main" id="{84CFD2C7-B7CD-45BD-BBA1-4ADFDA325B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3454">
              <a:extLst>
                <a:ext uri="{FF2B5EF4-FFF2-40B4-BE49-F238E27FC236}">
                  <a16:creationId xmlns:a16="http://schemas.microsoft.com/office/drawing/2014/main" id="{9B01B13E-699F-436D-87CC-7BE2885259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Line 3455">
              <a:extLst>
                <a:ext uri="{FF2B5EF4-FFF2-40B4-BE49-F238E27FC236}">
                  <a16:creationId xmlns:a16="http://schemas.microsoft.com/office/drawing/2014/main" id="{E217FB61-2D98-4D00-B3B4-CF1B773C3A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3456">
              <a:extLst>
                <a:ext uri="{FF2B5EF4-FFF2-40B4-BE49-F238E27FC236}">
                  <a16:creationId xmlns:a16="http://schemas.microsoft.com/office/drawing/2014/main" id="{7BA64934-2871-4CEC-96C9-DD25BFE18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Line 3457">
              <a:extLst>
                <a:ext uri="{FF2B5EF4-FFF2-40B4-BE49-F238E27FC236}">
                  <a16:creationId xmlns:a16="http://schemas.microsoft.com/office/drawing/2014/main" id="{567481D2-3358-4C47-A51E-919A70C719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ectangle 3458">
              <a:extLst>
                <a:ext uri="{FF2B5EF4-FFF2-40B4-BE49-F238E27FC236}">
                  <a16:creationId xmlns:a16="http://schemas.microsoft.com/office/drawing/2014/main" id="{3DBBDF92-F072-4386-8D1D-4355B8515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Line 3459">
              <a:extLst>
                <a:ext uri="{FF2B5EF4-FFF2-40B4-BE49-F238E27FC236}">
                  <a16:creationId xmlns:a16="http://schemas.microsoft.com/office/drawing/2014/main" id="{D022A387-1837-485C-9D79-D9AA9612B2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Rectangle 3460">
              <a:extLst>
                <a:ext uri="{FF2B5EF4-FFF2-40B4-BE49-F238E27FC236}">
                  <a16:creationId xmlns:a16="http://schemas.microsoft.com/office/drawing/2014/main" id="{D19B511D-4655-410C-8507-40ECDD208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Line 3461">
              <a:extLst>
                <a:ext uri="{FF2B5EF4-FFF2-40B4-BE49-F238E27FC236}">
                  <a16:creationId xmlns:a16="http://schemas.microsoft.com/office/drawing/2014/main" id="{43A91CC6-6024-4FF9-9105-A902B0630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Rectangle 3462">
              <a:extLst>
                <a:ext uri="{FF2B5EF4-FFF2-40B4-BE49-F238E27FC236}">
                  <a16:creationId xmlns:a16="http://schemas.microsoft.com/office/drawing/2014/main" id="{86817F3C-105C-480D-99A0-F6561BCDC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Line 3463">
              <a:extLst>
                <a:ext uri="{FF2B5EF4-FFF2-40B4-BE49-F238E27FC236}">
                  <a16:creationId xmlns:a16="http://schemas.microsoft.com/office/drawing/2014/main" id="{BC99CE2A-540A-4013-8BFC-4C9FCB465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Rectangle 3464">
              <a:extLst>
                <a:ext uri="{FF2B5EF4-FFF2-40B4-BE49-F238E27FC236}">
                  <a16:creationId xmlns:a16="http://schemas.microsoft.com/office/drawing/2014/main" id="{9E7F977C-78E4-4213-97CC-894BED4E6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Line 3465">
              <a:extLst>
                <a:ext uri="{FF2B5EF4-FFF2-40B4-BE49-F238E27FC236}">
                  <a16:creationId xmlns:a16="http://schemas.microsoft.com/office/drawing/2014/main" id="{5F0FAF55-72CA-447F-B6E4-5BE2BE1DF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225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Rectangle 3466">
              <a:extLst>
                <a:ext uri="{FF2B5EF4-FFF2-40B4-BE49-F238E27FC236}">
                  <a16:creationId xmlns:a16="http://schemas.microsoft.com/office/drawing/2014/main" id="{BDBF4D0E-51BF-4575-86D5-A7A3ED13A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225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3467">
              <a:extLst>
                <a:ext uri="{FF2B5EF4-FFF2-40B4-BE49-F238E27FC236}">
                  <a16:creationId xmlns:a16="http://schemas.microsoft.com/office/drawing/2014/main" id="{D6A00164-4646-4F6F-BFB5-AD15CE0A79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3468">
              <a:extLst>
                <a:ext uri="{FF2B5EF4-FFF2-40B4-BE49-F238E27FC236}">
                  <a16:creationId xmlns:a16="http://schemas.microsoft.com/office/drawing/2014/main" id="{024B992A-8C39-447F-8303-47D17A9E11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Line 3469">
              <a:extLst>
                <a:ext uri="{FF2B5EF4-FFF2-40B4-BE49-F238E27FC236}">
                  <a16:creationId xmlns:a16="http://schemas.microsoft.com/office/drawing/2014/main" id="{9E0A8D71-A8B4-4BAA-B033-04A658D121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Rectangle 3470">
              <a:extLst>
                <a:ext uri="{FF2B5EF4-FFF2-40B4-BE49-F238E27FC236}">
                  <a16:creationId xmlns:a16="http://schemas.microsoft.com/office/drawing/2014/main" id="{1AE2C045-6CE2-4EC7-ABDC-24298C23A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Line 3471">
              <a:extLst>
                <a:ext uri="{FF2B5EF4-FFF2-40B4-BE49-F238E27FC236}">
                  <a16:creationId xmlns:a16="http://schemas.microsoft.com/office/drawing/2014/main" id="{1D6CF593-4910-4C15-BA4F-137D0C50E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3472">
              <a:extLst>
                <a:ext uri="{FF2B5EF4-FFF2-40B4-BE49-F238E27FC236}">
                  <a16:creationId xmlns:a16="http://schemas.microsoft.com/office/drawing/2014/main" id="{DC945E53-1510-4CAC-964B-F91EA36A3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Line 3473">
              <a:extLst>
                <a:ext uri="{FF2B5EF4-FFF2-40B4-BE49-F238E27FC236}">
                  <a16:creationId xmlns:a16="http://schemas.microsoft.com/office/drawing/2014/main" id="{14EC5E8C-8FAB-416A-A6C1-FBF2480C8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Rectangle 3474">
              <a:extLst>
                <a:ext uri="{FF2B5EF4-FFF2-40B4-BE49-F238E27FC236}">
                  <a16:creationId xmlns:a16="http://schemas.microsoft.com/office/drawing/2014/main" id="{A21496FC-63B2-491D-9192-D97138666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Line 3475">
              <a:extLst>
                <a:ext uri="{FF2B5EF4-FFF2-40B4-BE49-F238E27FC236}">
                  <a16:creationId xmlns:a16="http://schemas.microsoft.com/office/drawing/2014/main" id="{8B90B68A-EAE3-430B-AC1C-62820F7A5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3476">
              <a:extLst>
                <a:ext uri="{FF2B5EF4-FFF2-40B4-BE49-F238E27FC236}">
                  <a16:creationId xmlns:a16="http://schemas.microsoft.com/office/drawing/2014/main" id="{06ED8239-F25F-47CE-89D5-DE2912597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Line 3477">
              <a:extLst>
                <a:ext uri="{FF2B5EF4-FFF2-40B4-BE49-F238E27FC236}">
                  <a16:creationId xmlns:a16="http://schemas.microsoft.com/office/drawing/2014/main" id="{2086E842-2EA3-484E-8F4F-6F4AF098C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3478">
              <a:extLst>
                <a:ext uri="{FF2B5EF4-FFF2-40B4-BE49-F238E27FC236}">
                  <a16:creationId xmlns:a16="http://schemas.microsoft.com/office/drawing/2014/main" id="{8A21BBED-D16E-41DB-9A6B-F3178A64C4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Line 3479">
              <a:extLst>
                <a:ext uri="{FF2B5EF4-FFF2-40B4-BE49-F238E27FC236}">
                  <a16:creationId xmlns:a16="http://schemas.microsoft.com/office/drawing/2014/main" id="{3E051ABF-264E-442F-8D47-A469095699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Rectangle 3480">
              <a:extLst>
                <a:ext uri="{FF2B5EF4-FFF2-40B4-BE49-F238E27FC236}">
                  <a16:creationId xmlns:a16="http://schemas.microsoft.com/office/drawing/2014/main" id="{1B9AE787-30F1-49F3-A0FE-FF4F04A70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Line 3481">
              <a:extLst>
                <a:ext uri="{FF2B5EF4-FFF2-40B4-BE49-F238E27FC236}">
                  <a16:creationId xmlns:a16="http://schemas.microsoft.com/office/drawing/2014/main" id="{3BCFC7C2-3B4F-4781-A0D2-809A184D4B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137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3482">
              <a:extLst>
                <a:ext uri="{FF2B5EF4-FFF2-40B4-BE49-F238E27FC236}">
                  <a16:creationId xmlns:a16="http://schemas.microsoft.com/office/drawing/2014/main" id="{9EF93BDC-DE59-4833-87D1-1C89ECBDC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0137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Line 3483">
              <a:extLst>
                <a:ext uri="{FF2B5EF4-FFF2-40B4-BE49-F238E27FC236}">
                  <a16:creationId xmlns:a16="http://schemas.microsoft.com/office/drawing/2014/main" id="{B38C581F-3644-4FB8-B516-069E186E8F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ectangle 3484">
              <a:extLst>
                <a:ext uri="{FF2B5EF4-FFF2-40B4-BE49-F238E27FC236}">
                  <a16:creationId xmlns:a16="http://schemas.microsoft.com/office/drawing/2014/main" id="{4359EBD1-6008-4916-BFAB-C418E91F7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Line 3485">
              <a:extLst>
                <a:ext uri="{FF2B5EF4-FFF2-40B4-BE49-F238E27FC236}">
                  <a16:creationId xmlns:a16="http://schemas.microsoft.com/office/drawing/2014/main" id="{925309A4-AF0C-4F3B-A09D-B484AE5D07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Rectangle 3486">
              <a:extLst>
                <a:ext uri="{FF2B5EF4-FFF2-40B4-BE49-F238E27FC236}">
                  <a16:creationId xmlns:a16="http://schemas.microsoft.com/office/drawing/2014/main" id="{2F03273D-3ADA-4E82-B318-B17A2F61C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ine 3487">
              <a:extLst>
                <a:ext uri="{FF2B5EF4-FFF2-40B4-BE49-F238E27FC236}">
                  <a16:creationId xmlns:a16="http://schemas.microsoft.com/office/drawing/2014/main" id="{2A383547-8CC7-4F45-8ADA-B1257B00FC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Rectangle 3488">
              <a:extLst>
                <a:ext uri="{FF2B5EF4-FFF2-40B4-BE49-F238E27FC236}">
                  <a16:creationId xmlns:a16="http://schemas.microsoft.com/office/drawing/2014/main" id="{933169A2-14EA-44C9-B38D-790689F6A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Line 3489">
              <a:extLst>
                <a:ext uri="{FF2B5EF4-FFF2-40B4-BE49-F238E27FC236}">
                  <a16:creationId xmlns:a16="http://schemas.microsoft.com/office/drawing/2014/main" id="{D5F6B4AB-2BEE-441F-9823-C09EB45B9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3490">
              <a:extLst>
                <a:ext uri="{FF2B5EF4-FFF2-40B4-BE49-F238E27FC236}">
                  <a16:creationId xmlns:a16="http://schemas.microsoft.com/office/drawing/2014/main" id="{360CF9C7-8CEE-4731-AD1A-71497481E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Line 3491">
              <a:extLst>
                <a:ext uri="{FF2B5EF4-FFF2-40B4-BE49-F238E27FC236}">
                  <a16:creationId xmlns:a16="http://schemas.microsoft.com/office/drawing/2014/main" id="{22C13DE6-3E7D-40C4-9845-61681BD720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492">
              <a:extLst>
                <a:ext uri="{FF2B5EF4-FFF2-40B4-BE49-F238E27FC236}">
                  <a16:creationId xmlns:a16="http://schemas.microsoft.com/office/drawing/2014/main" id="{04D62E04-F9D9-4541-B677-F7C21846CE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Line 3493">
              <a:extLst>
                <a:ext uri="{FF2B5EF4-FFF2-40B4-BE49-F238E27FC236}">
                  <a16:creationId xmlns:a16="http://schemas.microsoft.com/office/drawing/2014/main" id="{3BC5E8DF-7C54-48D1-B752-E6CC0CD78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3494">
              <a:extLst>
                <a:ext uri="{FF2B5EF4-FFF2-40B4-BE49-F238E27FC236}">
                  <a16:creationId xmlns:a16="http://schemas.microsoft.com/office/drawing/2014/main" id="{8F83DF43-E8AF-45C3-A0C1-82F3542B4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Line 3495">
              <a:extLst>
                <a:ext uri="{FF2B5EF4-FFF2-40B4-BE49-F238E27FC236}">
                  <a16:creationId xmlns:a16="http://schemas.microsoft.com/office/drawing/2014/main" id="{51A3DEE0-AC84-4D82-83D8-F3EA3B4DA6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" name="Rectangle 3496">
              <a:extLst>
                <a:ext uri="{FF2B5EF4-FFF2-40B4-BE49-F238E27FC236}">
                  <a16:creationId xmlns:a16="http://schemas.microsoft.com/office/drawing/2014/main" id="{DFC90E58-B131-4F8C-944D-7FA24425D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Line 3497">
              <a:extLst>
                <a:ext uri="{FF2B5EF4-FFF2-40B4-BE49-F238E27FC236}">
                  <a16:creationId xmlns:a16="http://schemas.microsoft.com/office/drawing/2014/main" id="{E4235D28-BFA1-4160-BCE7-68DE8095F5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9050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" name="Rectangle 3498">
              <a:extLst>
                <a:ext uri="{FF2B5EF4-FFF2-40B4-BE49-F238E27FC236}">
                  <a16:creationId xmlns:a16="http://schemas.microsoft.com/office/drawing/2014/main" id="{0CFC6148-6AEC-406E-8C2E-781D60B25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9050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Line 3499">
              <a:extLst>
                <a:ext uri="{FF2B5EF4-FFF2-40B4-BE49-F238E27FC236}">
                  <a16:creationId xmlns:a16="http://schemas.microsoft.com/office/drawing/2014/main" id="{5B969931-5CC6-41C4-9451-CBC287CD5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3500">
              <a:extLst>
                <a:ext uri="{FF2B5EF4-FFF2-40B4-BE49-F238E27FC236}">
                  <a16:creationId xmlns:a16="http://schemas.microsoft.com/office/drawing/2014/main" id="{356CAD5B-9D83-4BA9-B4B2-B8B1A9023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Line 3501">
              <a:extLst>
                <a:ext uri="{FF2B5EF4-FFF2-40B4-BE49-F238E27FC236}">
                  <a16:creationId xmlns:a16="http://schemas.microsoft.com/office/drawing/2014/main" id="{60122A2E-1058-4D43-B730-460A6F07EB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3502">
              <a:extLst>
                <a:ext uri="{FF2B5EF4-FFF2-40B4-BE49-F238E27FC236}">
                  <a16:creationId xmlns:a16="http://schemas.microsoft.com/office/drawing/2014/main" id="{B5DB6671-93BE-4ECD-9EEC-8DD5BDCD2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Line 3503">
              <a:extLst>
                <a:ext uri="{FF2B5EF4-FFF2-40B4-BE49-F238E27FC236}">
                  <a16:creationId xmlns:a16="http://schemas.microsoft.com/office/drawing/2014/main" id="{6C142BEE-7E5D-4E0A-AD6E-1EB2D4DCA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Rectangle 3504">
              <a:extLst>
                <a:ext uri="{FF2B5EF4-FFF2-40B4-BE49-F238E27FC236}">
                  <a16:creationId xmlns:a16="http://schemas.microsoft.com/office/drawing/2014/main" id="{CDB6BBEC-2A9B-4ACB-99A0-F3432E3CE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Line 3505">
              <a:extLst>
                <a:ext uri="{FF2B5EF4-FFF2-40B4-BE49-F238E27FC236}">
                  <a16:creationId xmlns:a16="http://schemas.microsoft.com/office/drawing/2014/main" id="{45199B77-5C0F-406C-A08A-653ABDF17E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3506">
              <a:extLst>
                <a:ext uri="{FF2B5EF4-FFF2-40B4-BE49-F238E27FC236}">
                  <a16:creationId xmlns:a16="http://schemas.microsoft.com/office/drawing/2014/main" id="{E133A9AE-7087-4A50-8168-C460E4866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Line 3507">
              <a:extLst>
                <a:ext uri="{FF2B5EF4-FFF2-40B4-BE49-F238E27FC236}">
                  <a16:creationId xmlns:a16="http://schemas.microsoft.com/office/drawing/2014/main" id="{25C571A0-4DCE-436B-ACC0-B6C3C3B207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Rectangle 3508">
              <a:extLst>
                <a:ext uri="{FF2B5EF4-FFF2-40B4-BE49-F238E27FC236}">
                  <a16:creationId xmlns:a16="http://schemas.microsoft.com/office/drawing/2014/main" id="{1851DFE6-5BBC-4C89-B1D0-5C914C9DF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Line 3509">
              <a:extLst>
                <a:ext uri="{FF2B5EF4-FFF2-40B4-BE49-F238E27FC236}">
                  <a16:creationId xmlns:a16="http://schemas.microsoft.com/office/drawing/2014/main" id="{D5139426-D980-4E34-96BE-33CE93EB4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ectangle 3510">
              <a:extLst>
                <a:ext uri="{FF2B5EF4-FFF2-40B4-BE49-F238E27FC236}">
                  <a16:creationId xmlns:a16="http://schemas.microsoft.com/office/drawing/2014/main" id="{3B1734E1-394F-41A4-A76A-3E3D416D7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Line 3511">
              <a:extLst>
                <a:ext uri="{FF2B5EF4-FFF2-40B4-BE49-F238E27FC236}">
                  <a16:creationId xmlns:a16="http://schemas.microsoft.com/office/drawing/2014/main" id="{D97EB4B3-7313-4DFE-AD8F-53B027FFF4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3512">
              <a:extLst>
                <a:ext uri="{FF2B5EF4-FFF2-40B4-BE49-F238E27FC236}">
                  <a16:creationId xmlns:a16="http://schemas.microsoft.com/office/drawing/2014/main" id="{FC3CC9B1-8560-48A6-BB12-2B099494D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Line 3513">
              <a:extLst>
                <a:ext uri="{FF2B5EF4-FFF2-40B4-BE49-F238E27FC236}">
                  <a16:creationId xmlns:a16="http://schemas.microsoft.com/office/drawing/2014/main" id="{CD53214A-8C51-4297-BE45-0CAD95CAFB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7962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3514">
              <a:extLst>
                <a:ext uri="{FF2B5EF4-FFF2-40B4-BE49-F238E27FC236}">
                  <a16:creationId xmlns:a16="http://schemas.microsoft.com/office/drawing/2014/main" id="{1B73394E-BCE1-4485-A17F-456D02789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7962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Line 3515">
              <a:extLst>
                <a:ext uri="{FF2B5EF4-FFF2-40B4-BE49-F238E27FC236}">
                  <a16:creationId xmlns:a16="http://schemas.microsoft.com/office/drawing/2014/main" id="{3D7E831A-9BDE-48DC-87AB-454953FB55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" name="Rectangle 3516">
              <a:extLst>
                <a:ext uri="{FF2B5EF4-FFF2-40B4-BE49-F238E27FC236}">
                  <a16:creationId xmlns:a16="http://schemas.microsoft.com/office/drawing/2014/main" id="{CBD4420C-A5BC-4461-B522-E731C41D5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5957888"/>
              <a:ext cx="11113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Line 3517">
              <a:extLst>
                <a:ext uri="{FF2B5EF4-FFF2-40B4-BE49-F238E27FC236}">
                  <a16:creationId xmlns:a16="http://schemas.microsoft.com/office/drawing/2014/main" id="{95C5ED07-F36A-43CE-8E9D-3A4A3578DB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Rectangle 3518">
              <a:extLst>
                <a:ext uri="{FF2B5EF4-FFF2-40B4-BE49-F238E27FC236}">
                  <a16:creationId xmlns:a16="http://schemas.microsoft.com/office/drawing/2014/main" id="{AE75C241-177D-4325-AF14-518C68D41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5994400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Line 3519">
              <a:extLst>
                <a:ext uri="{FF2B5EF4-FFF2-40B4-BE49-F238E27FC236}">
                  <a16:creationId xmlns:a16="http://schemas.microsoft.com/office/drawing/2014/main" id="{0F525676-F45E-4716-B68E-A31BB2D182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Rectangle 3520">
              <a:extLst>
                <a:ext uri="{FF2B5EF4-FFF2-40B4-BE49-F238E27FC236}">
                  <a16:creationId xmlns:a16="http://schemas.microsoft.com/office/drawing/2014/main" id="{B5ACAADE-E19E-44A9-8A0E-3F88655FC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6043613"/>
              <a:ext cx="11113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Line 3521">
              <a:extLst>
                <a:ext uri="{FF2B5EF4-FFF2-40B4-BE49-F238E27FC236}">
                  <a16:creationId xmlns:a16="http://schemas.microsoft.com/office/drawing/2014/main" id="{C8639F08-803B-468E-A98C-0B05B3803B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Rectangle 3522">
              <a:extLst>
                <a:ext uri="{FF2B5EF4-FFF2-40B4-BE49-F238E27FC236}">
                  <a16:creationId xmlns:a16="http://schemas.microsoft.com/office/drawing/2014/main" id="{6DD6F028-6B4E-4D8E-9BCF-52EA731FD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6092825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Line 3523">
              <a:extLst>
                <a:ext uri="{FF2B5EF4-FFF2-40B4-BE49-F238E27FC236}">
                  <a16:creationId xmlns:a16="http://schemas.microsoft.com/office/drawing/2014/main" id="{599D25BC-D5BE-4DB2-867F-BEE2EB8B96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Rectangle 3524">
              <a:extLst>
                <a:ext uri="{FF2B5EF4-FFF2-40B4-BE49-F238E27FC236}">
                  <a16:creationId xmlns:a16="http://schemas.microsoft.com/office/drawing/2014/main" id="{52884804-5D04-45E6-A738-997831B48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6140450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Line 3525">
              <a:extLst>
                <a:ext uri="{FF2B5EF4-FFF2-40B4-BE49-F238E27FC236}">
                  <a16:creationId xmlns:a16="http://schemas.microsoft.com/office/drawing/2014/main" id="{599689DF-2D4D-4D8D-86FF-CC1161DB87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3526">
              <a:extLst>
                <a:ext uri="{FF2B5EF4-FFF2-40B4-BE49-F238E27FC236}">
                  <a16:creationId xmlns:a16="http://schemas.microsoft.com/office/drawing/2014/main" id="{DDA4DEBE-40F1-4FEC-B6B9-4A40AC882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6189663"/>
              <a:ext cx="11113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Line 3527">
              <a:extLst>
                <a:ext uri="{FF2B5EF4-FFF2-40B4-BE49-F238E27FC236}">
                  <a16:creationId xmlns:a16="http://schemas.microsoft.com/office/drawing/2014/main" id="{460F8F2E-FDA8-4BD3-9146-B260522AF1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Rectangle 3528">
              <a:extLst>
                <a:ext uri="{FF2B5EF4-FFF2-40B4-BE49-F238E27FC236}">
                  <a16:creationId xmlns:a16="http://schemas.microsoft.com/office/drawing/2014/main" id="{B4AA9F16-7084-4739-A642-254C4D928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6238875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Line 3529">
              <a:extLst>
                <a:ext uri="{FF2B5EF4-FFF2-40B4-BE49-F238E27FC236}">
                  <a16:creationId xmlns:a16="http://schemas.microsoft.com/office/drawing/2014/main" id="{D8AE2E9E-67A8-4ED4-9D5A-49DE83F270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462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3530">
              <a:extLst>
                <a:ext uri="{FF2B5EF4-FFF2-40B4-BE49-F238E27FC236}">
                  <a16:creationId xmlns:a16="http://schemas.microsoft.com/office/drawing/2014/main" id="{BCD3601A-A1F5-4666-87B7-C9A339BEF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462" y="6288088"/>
              <a:ext cx="11113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Line 3531">
              <a:extLst>
                <a:ext uri="{FF2B5EF4-FFF2-40B4-BE49-F238E27FC236}">
                  <a16:creationId xmlns:a16="http://schemas.microsoft.com/office/drawing/2014/main" id="{84DABF51-7E62-4502-966D-3906A3FD23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3532">
              <a:extLst>
                <a:ext uri="{FF2B5EF4-FFF2-40B4-BE49-F238E27FC236}">
                  <a16:creationId xmlns:a16="http://schemas.microsoft.com/office/drawing/2014/main" id="{AB5BD346-9D41-4E67-8541-920467B2B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5957888"/>
              <a:ext cx="11112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Line 3533">
              <a:extLst>
                <a:ext uri="{FF2B5EF4-FFF2-40B4-BE49-F238E27FC236}">
                  <a16:creationId xmlns:a16="http://schemas.microsoft.com/office/drawing/2014/main" id="{27FBC3AB-ED58-4344-BA83-E9E4EAEBD5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3534">
              <a:extLst>
                <a:ext uri="{FF2B5EF4-FFF2-40B4-BE49-F238E27FC236}">
                  <a16:creationId xmlns:a16="http://schemas.microsoft.com/office/drawing/2014/main" id="{066BB8A5-EC8C-4D58-B59D-3B3FBE42A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5994400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Line 3535">
              <a:extLst>
                <a:ext uri="{FF2B5EF4-FFF2-40B4-BE49-F238E27FC236}">
                  <a16:creationId xmlns:a16="http://schemas.microsoft.com/office/drawing/2014/main" id="{DEA8A7C0-6EB0-453C-AE45-A218ED965B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3536">
              <a:extLst>
                <a:ext uri="{FF2B5EF4-FFF2-40B4-BE49-F238E27FC236}">
                  <a16:creationId xmlns:a16="http://schemas.microsoft.com/office/drawing/2014/main" id="{B98CF5A1-FC48-442A-A592-8DFCF0642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6043613"/>
              <a:ext cx="11112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Line 3537">
              <a:extLst>
                <a:ext uri="{FF2B5EF4-FFF2-40B4-BE49-F238E27FC236}">
                  <a16:creationId xmlns:a16="http://schemas.microsoft.com/office/drawing/2014/main" id="{1415D9DD-6C05-416C-9FFF-904248D7FF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Rectangle 3538">
              <a:extLst>
                <a:ext uri="{FF2B5EF4-FFF2-40B4-BE49-F238E27FC236}">
                  <a16:creationId xmlns:a16="http://schemas.microsoft.com/office/drawing/2014/main" id="{1E344A27-FBA9-4B2A-A705-908E10C61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6092825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Line 3539">
              <a:extLst>
                <a:ext uri="{FF2B5EF4-FFF2-40B4-BE49-F238E27FC236}">
                  <a16:creationId xmlns:a16="http://schemas.microsoft.com/office/drawing/2014/main" id="{969E4E48-BC3B-4F4D-868E-7001DDB60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7" name="Rectangle 3540">
              <a:extLst>
                <a:ext uri="{FF2B5EF4-FFF2-40B4-BE49-F238E27FC236}">
                  <a16:creationId xmlns:a16="http://schemas.microsoft.com/office/drawing/2014/main" id="{627D3CC5-6892-4407-9662-ED0B97BE5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6140450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Line 3541">
              <a:extLst>
                <a:ext uri="{FF2B5EF4-FFF2-40B4-BE49-F238E27FC236}">
                  <a16:creationId xmlns:a16="http://schemas.microsoft.com/office/drawing/2014/main" id="{9B33F48D-41AB-4C60-BEC6-D7C4FE0D9B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Rectangle 3542">
              <a:extLst>
                <a:ext uri="{FF2B5EF4-FFF2-40B4-BE49-F238E27FC236}">
                  <a16:creationId xmlns:a16="http://schemas.microsoft.com/office/drawing/2014/main" id="{0BE10A62-D858-4A42-9AE4-67355B8A7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6189663"/>
              <a:ext cx="11112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0" name="Line 3543">
              <a:extLst>
                <a:ext uri="{FF2B5EF4-FFF2-40B4-BE49-F238E27FC236}">
                  <a16:creationId xmlns:a16="http://schemas.microsoft.com/office/drawing/2014/main" id="{5B6C8B0A-2288-42D7-89D6-F4E125899F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1" name="Rectangle 3544">
              <a:extLst>
                <a:ext uri="{FF2B5EF4-FFF2-40B4-BE49-F238E27FC236}">
                  <a16:creationId xmlns:a16="http://schemas.microsoft.com/office/drawing/2014/main" id="{A6F25047-B4A3-40AF-89AC-477B9111A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6238875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Line 3545">
              <a:extLst>
                <a:ext uri="{FF2B5EF4-FFF2-40B4-BE49-F238E27FC236}">
                  <a16:creationId xmlns:a16="http://schemas.microsoft.com/office/drawing/2014/main" id="{F8BE770C-F741-479A-B294-8964F28531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7375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3546">
              <a:extLst>
                <a:ext uri="{FF2B5EF4-FFF2-40B4-BE49-F238E27FC236}">
                  <a16:creationId xmlns:a16="http://schemas.microsoft.com/office/drawing/2014/main" id="{F5AE173B-EE36-4B10-9F40-0F139B605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5" y="6288088"/>
              <a:ext cx="11112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Rectangle 3547">
              <a:extLst>
                <a:ext uri="{FF2B5EF4-FFF2-40B4-BE49-F238E27FC236}">
                  <a16:creationId xmlns:a16="http://schemas.microsoft.com/office/drawing/2014/main" id="{ED2F207F-6CCC-483D-9262-D950D5FC5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3587" y="3087688"/>
              <a:ext cx="36513" cy="3221037"/>
            </a:xfrm>
            <a:prstGeom prst="rect">
              <a:avLst/>
            </a:prstGeom>
            <a:solidFill>
              <a:srgbClr val="000000"/>
            </a:solidFill>
            <a:ln w="38100">
              <a:solidFill>
                <a:srgbClr val="0000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Line 3548">
              <a:extLst>
                <a:ext uri="{FF2B5EF4-FFF2-40B4-BE49-F238E27FC236}">
                  <a16:creationId xmlns:a16="http://schemas.microsoft.com/office/drawing/2014/main" id="{0229CB2C-0CA9-4927-8DDD-FF6893ED71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Rectangle 3549">
              <a:extLst>
                <a:ext uri="{FF2B5EF4-FFF2-40B4-BE49-F238E27FC236}">
                  <a16:creationId xmlns:a16="http://schemas.microsoft.com/office/drawing/2014/main" id="{FD2C8D33-4CBE-4DAC-8262-B0320AE1CB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5957888"/>
              <a:ext cx="11112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Line 3550">
              <a:extLst>
                <a:ext uri="{FF2B5EF4-FFF2-40B4-BE49-F238E27FC236}">
                  <a16:creationId xmlns:a16="http://schemas.microsoft.com/office/drawing/2014/main" id="{9CEEE0FF-EEA1-4AB7-8449-E70F551E33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Rectangle 3551">
              <a:extLst>
                <a:ext uri="{FF2B5EF4-FFF2-40B4-BE49-F238E27FC236}">
                  <a16:creationId xmlns:a16="http://schemas.microsoft.com/office/drawing/2014/main" id="{B2F8DE16-190C-4954-862A-AEC2C8601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5994400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Line 3552">
              <a:extLst>
                <a:ext uri="{FF2B5EF4-FFF2-40B4-BE49-F238E27FC236}">
                  <a16:creationId xmlns:a16="http://schemas.microsoft.com/office/drawing/2014/main" id="{D0BED551-5D48-4019-8AAB-F8E64558FD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3553">
              <a:extLst>
                <a:ext uri="{FF2B5EF4-FFF2-40B4-BE49-F238E27FC236}">
                  <a16:creationId xmlns:a16="http://schemas.microsoft.com/office/drawing/2014/main" id="{509BE2BF-648D-4719-B057-972454849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6043613"/>
              <a:ext cx="11112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Line 3554">
              <a:extLst>
                <a:ext uri="{FF2B5EF4-FFF2-40B4-BE49-F238E27FC236}">
                  <a16:creationId xmlns:a16="http://schemas.microsoft.com/office/drawing/2014/main" id="{B9BE402E-924C-4765-B7B7-B3D4F22B83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Rectangle 3555">
              <a:extLst>
                <a:ext uri="{FF2B5EF4-FFF2-40B4-BE49-F238E27FC236}">
                  <a16:creationId xmlns:a16="http://schemas.microsoft.com/office/drawing/2014/main" id="{CFAFA594-2336-4926-8A45-60DBD65FE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6092825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Line 3556">
              <a:extLst>
                <a:ext uri="{FF2B5EF4-FFF2-40B4-BE49-F238E27FC236}">
                  <a16:creationId xmlns:a16="http://schemas.microsoft.com/office/drawing/2014/main" id="{84E910C1-82C5-4F1E-9DAF-DD66FAEA24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Rectangle 3557">
              <a:extLst>
                <a:ext uri="{FF2B5EF4-FFF2-40B4-BE49-F238E27FC236}">
                  <a16:creationId xmlns:a16="http://schemas.microsoft.com/office/drawing/2014/main" id="{958CABE3-4FF0-4C3B-BBE3-3CBF22402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6140450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Line 3558">
              <a:extLst>
                <a:ext uri="{FF2B5EF4-FFF2-40B4-BE49-F238E27FC236}">
                  <a16:creationId xmlns:a16="http://schemas.microsoft.com/office/drawing/2014/main" id="{D7FDA11C-0F6F-4846-83AE-700818C047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Rectangle 3559">
              <a:extLst>
                <a:ext uri="{FF2B5EF4-FFF2-40B4-BE49-F238E27FC236}">
                  <a16:creationId xmlns:a16="http://schemas.microsoft.com/office/drawing/2014/main" id="{5EFAC534-9771-4FFB-81FF-39FD15AD7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6189663"/>
              <a:ext cx="11112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Line 3560">
              <a:extLst>
                <a:ext uri="{FF2B5EF4-FFF2-40B4-BE49-F238E27FC236}">
                  <a16:creationId xmlns:a16="http://schemas.microsoft.com/office/drawing/2014/main" id="{1573DC55-D956-4803-81FA-3D3C0E0B00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Rectangle 3561">
              <a:extLst>
                <a:ext uri="{FF2B5EF4-FFF2-40B4-BE49-F238E27FC236}">
                  <a16:creationId xmlns:a16="http://schemas.microsoft.com/office/drawing/2014/main" id="{0C1C0D2E-DA61-432D-BF62-F792E9B46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6238875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Line 3562">
              <a:extLst>
                <a:ext uri="{FF2B5EF4-FFF2-40B4-BE49-F238E27FC236}">
                  <a16:creationId xmlns:a16="http://schemas.microsoft.com/office/drawing/2014/main" id="{CA84D7C6-6D46-4E4C-B071-7C744FB96C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5200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3563">
              <a:extLst>
                <a:ext uri="{FF2B5EF4-FFF2-40B4-BE49-F238E27FC236}">
                  <a16:creationId xmlns:a16="http://schemas.microsoft.com/office/drawing/2014/main" id="{1B7D467F-2405-4CBE-BC74-1F28D6EDC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5200" y="6288088"/>
              <a:ext cx="11112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Line 3564">
              <a:extLst>
                <a:ext uri="{FF2B5EF4-FFF2-40B4-BE49-F238E27FC236}">
                  <a16:creationId xmlns:a16="http://schemas.microsoft.com/office/drawing/2014/main" id="{C408B0AC-4DC6-4363-95BA-53DF2CF3E9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3565">
              <a:extLst>
                <a:ext uri="{FF2B5EF4-FFF2-40B4-BE49-F238E27FC236}">
                  <a16:creationId xmlns:a16="http://schemas.microsoft.com/office/drawing/2014/main" id="{6646FF99-D672-40F0-B827-EAA9ECFD6A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5957888"/>
              <a:ext cx="11113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" name="Line 3566">
              <a:extLst>
                <a:ext uri="{FF2B5EF4-FFF2-40B4-BE49-F238E27FC236}">
                  <a16:creationId xmlns:a16="http://schemas.microsoft.com/office/drawing/2014/main" id="{EC0A1614-3F82-463C-B2C4-4FF64D7AF1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3567">
              <a:extLst>
                <a:ext uri="{FF2B5EF4-FFF2-40B4-BE49-F238E27FC236}">
                  <a16:creationId xmlns:a16="http://schemas.microsoft.com/office/drawing/2014/main" id="{2D1D52CA-F2B9-445A-B599-FB50C64BAC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5994400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Line 3568">
              <a:extLst>
                <a:ext uri="{FF2B5EF4-FFF2-40B4-BE49-F238E27FC236}">
                  <a16:creationId xmlns:a16="http://schemas.microsoft.com/office/drawing/2014/main" id="{1EA65224-03AF-4C34-A5C5-F339C367D1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Rectangle 3569">
              <a:extLst>
                <a:ext uri="{FF2B5EF4-FFF2-40B4-BE49-F238E27FC236}">
                  <a16:creationId xmlns:a16="http://schemas.microsoft.com/office/drawing/2014/main" id="{21CD3874-7BEE-4057-836B-F00EB8C24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6043613"/>
              <a:ext cx="11113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Line 3570">
              <a:extLst>
                <a:ext uri="{FF2B5EF4-FFF2-40B4-BE49-F238E27FC236}">
                  <a16:creationId xmlns:a16="http://schemas.microsoft.com/office/drawing/2014/main" id="{B4D65F38-8A9A-4143-8982-3BF123702B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Rectangle 3571">
              <a:extLst>
                <a:ext uri="{FF2B5EF4-FFF2-40B4-BE49-F238E27FC236}">
                  <a16:creationId xmlns:a16="http://schemas.microsoft.com/office/drawing/2014/main" id="{43E5E183-FE0A-4DC1-A7B9-00FCF9648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6092825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Line 3572">
              <a:extLst>
                <a:ext uri="{FF2B5EF4-FFF2-40B4-BE49-F238E27FC236}">
                  <a16:creationId xmlns:a16="http://schemas.microsoft.com/office/drawing/2014/main" id="{2E9EE087-6ECC-488B-97EE-DDAC502CA1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" name="Rectangle 3573">
              <a:extLst>
                <a:ext uri="{FF2B5EF4-FFF2-40B4-BE49-F238E27FC236}">
                  <a16:creationId xmlns:a16="http://schemas.microsoft.com/office/drawing/2014/main" id="{194991A0-9FFC-4172-9398-26CCBEC8F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6140450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1" name="Line 3574">
              <a:extLst>
                <a:ext uri="{FF2B5EF4-FFF2-40B4-BE49-F238E27FC236}">
                  <a16:creationId xmlns:a16="http://schemas.microsoft.com/office/drawing/2014/main" id="{E910A60F-FC57-4B44-983C-DDA83F48F5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" name="Rectangle 3575">
              <a:extLst>
                <a:ext uri="{FF2B5EF4-FFF2-40B4-BE49-F238E27FC236}">
                  <a16:creationId xmlns:a16="http://schemas.microsoft.com/office/drawing/2014/main" id="{9514F427-9179-47BC-A410-0F335E9FD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6189663"/>
              <a:ext cx="11113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3" name="Line 3576">
              <a:extLst>
                <a:ext uri="{FF2B5EF4-FFF2-40B4-BE49-F238E27FC236}">
                  <a16:creationId xmlns:a16="http://schemas.microsoft.com/office/drawing/2014/main" id="{6A090247-71A5-4F84-A61C-A96D606E6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" name="Rectangle 3577">
              <a:extLst>
                <a:ext uri="{FF2B5EF4-FFF2-40B4-BE49-F238E27FC236}">
                  <a16:creationId xmlns:a16="http://schemas.microsoft.com/office/drawing/2014/main" id="{C5C0DCDB-D69B-4C68-8872-C7BF3B829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6238875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" name="Line 3578">
              <a:extLst>
                <a:ext uri="{FF2B5EF4-FFF2-40B4-BE49-F238E27FC236}">
                  <a16:creationId xmlns:a16="http://schemas.microsoft.com/office/drawing/2014/main" id="{DA7C1C22-A32D-4B7B-8DC4-8EAF953D15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112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" name="Rectangle 3579">
              <a:extLst>
                <a:ext uri="{FF2B5EF4-FFF2-40B4-BE49-F238E27FC236}">
                  <a16:creationId xmlns:a16="http://schemas.microsoft.com/office/drawing/2014/main" id="{C662DCFF-B3CE-4850-8C63-084C6EC39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112" y="6288088"/>
              <a:ext cx="11113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Line 3580">
              <a:extLst>
                <a:ext uri="{FF2B5EF4-FFF2-40B4-BE49-F238E27FC236}">
                  <a16:creationId xmlns:a16="http://schemas.microsoft.com/office/drawing/2014/main" id="{16745904-4162-459A-9959-D5171FDE0A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Rectangle 3581">
              <a:extLst>
                <a:ext uri="{FF2B5EF4-FFF2-40B4-BE49-F238E27FC236}">
                  <a16:creationId xmlns:a16="http://schemas.microsoft.com/office/drawing/2014/main" id="{4D5FBF79-22DC-4EA8-BDE5-87B5E333F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5957888"/>
              <a:ext cx="11112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9" name="Line 3582">
              <a:extLst>
                <a:ext uri="{FF2B5EF4-FFF2-40B4-BE49-F238E27FC236}">
                  <a16:creationId xmlns:a16="http://schemas.microsoft.com/office/drawing/2014/main" id="{430708D5-B6ED-4A60-88A6-E57DDCDA3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Rectangle 3583">
              <a:extLst>
                <a:ext uri="{FF2B5EF4-FFF2-40B4-BE49-F238E27FC236}">
                  <a16:creationId xmlns:a16="http://schemas.microsoft.com/office/drawing/2014/main" id="{4E885601-1766-4CF3-84C7-BC956AEE6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5994400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Line 3584">
              <a:extLst>
                <a:ext uri="{FF2B5EF4-FFF2-40B4-BE49-F238E27FC236}">
                  <a16:creationId xmlns:a16="http://schemas.microsoft.com/office/drawing/2014/main" id="{1CF58352-C0A6-47F3-91D5-BBEEA290D7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2" name="Rectangle 3585">
              <a:extLst>
                <a:ext uri="{FF2B5EF4-FFF2-40B4-BE49-F238E27FC236}">
                  <a16:creationId xmlns:a16="http://schemas.microsoft.com/office/drawing/2014/main" id="{992E3412-B257-4CF9-AD9D-6D22802B9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6043613"/>
              <a:ext cx="11112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3" name="Line 3586">
              <a:extLst>
                <a:ext uri="{FF2B5EF4-FFF2-40B4-BE49-F238E27FC236}">
                  <a16:creationId xmlns:a16="http://schemas.microsoft.com/office/drawing/2014/main" id="{A2FCA4FC-C0FE-446B-86A4-9F8D10F94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" name="Rectangle 3587">
              <a:extLst>
                <a:ext uri="{FF2B5EF4-FFF2-40B4-BE49-F238E27FC236}">
                  <a16:creationId xmlns:a16="http://schemas.microsoft.com/office/drawing/2014/main" id="{DE5FA067-8BFA-4BA8-BDDC-88FF662E9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6092825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5" name="Line 3588">
              <a:extLst>
                <a:ext uri="{FF2B5EF4-FFF2-40B4-BE49-F238E27FC236}">
                  <a16:creationId xmlns:a16="http://schemas.microsoft.com/office/drawing/2014/main" id="{7990B7E2-34D8-4F7D-86DF-AC0818DCB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6" name="Rectangle 3589">
              <a:extLst>
                <a:ext uri="{FF2B5EF4-FFF2-40B4-BE49-F238E27FC236}">
                  <a16:creationId xmlns:a16="http://schemas.microsoft.com/office/drawing/2014/main" id="{0214F916-B0EA-4BDE-9CB8-C4225F8F0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6140450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7" name="Line 3590">
              <a:extLst>
                <a:ext uri="{FF2B5EF4-FFF2-40B4-BE49-F238E27FC236}">
                  <a16:creationId xmlns:a16="http://schemas.microsoft.com/office/drawing/2014/main" id="{466CDF9B-6AEF-47CE-82CD-A0FA7C4698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" name="Rectangle 3591">
              <a:extLst>
                <a:ext uri="{FF2B5EF4-FFF2-40B4-BE49-F238E27FC236}">
                  <a16:creationId xmlns:a16="http://schemas.microsoft.com/office/drawing/2014/main" id="{B697CCE6-5E12-4F16-B8B4-F1F6B7490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6189663"/>
              <a:ext cx="11112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9" name="Line 3592">
              <a:extLst>
                <a:ext uri="{FF2B5EF4-FFF2-40B4-BE49-F238E27FC236}">
                  <a16:creationId xmlns:a16="http://schemas.microsoft.com/office/drawing/2014/main" id="{880E3B6A-516F-4A2F-AED9-848600DF7C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0" name="Rectangle 3593">
              <a:extLst>
                <a:ext uri="{FF2B5EF4-FFF2-40B4-BE49-F238E27FC236}">
                  <a16:creationId xmlns:a16="http://schemas.microsoft.com/office/drawing/2014/main" id="{D9758E29-9D28-40A3-B860-010D5E06F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6238875"/>
              <a:ext cx="11112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1" name="Line 3594">
              <a:extLst>
                <a:ext uri="{FF2B5EF4-FFF2-40B4-BE49-F238E27FC236}">
                  <a16:creationId xmlns:a16="http://schemas.microsoft.com/office/drawing/2014/main" id="{C5DD11F9-7867-4388-97E8-A36ACF8C03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3025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2" name="Rectangle 3595">
              <a:extLst>
                <a:ext uri="{FF2B5EF4-FFF2-40B4-BE49-F238E27FC236}">
                  <a16:creationId xmlns:a16="http://schemas.microsoft.com/office/drawing/2014/main" id="{B5F1A9D8-5694-4515-9DB2-097973E34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025" y="6288088"/>
              <a:ext cx="11112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3" name="Line 3596">
              <a:extLst>
                <a:ext uri="{FF2B5EF4-FFF2-40B4-BE49-F238E27FC236}">
                  <a16:creationId xmlns:a16="http://schemas.microsoft.com/office/drawing/2014/main" id="{5245A716-6B9B-4CD4-8F1B-7CA9D8A4CD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" name="Rectangle 3597">
              <a:extLst>
                <a:ext uri="{FF2B5EF4-FFF2-40B4-BE49-F238E27FC236}">
                  <a16:creationId xmlns:a16="http://schemas.microsoft.com/office/drawing/2014/main" id="{0AC9D10D-5FA2-4826-B517-59B298D2A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5957888"/>
              <a:ext cx="11113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" name="Line 3598">
              <a:extLst>
                <a:ext uri="{FF2B5EF4-FFF2-40B4-BE49-F238E27FC236}">
                  <a16:creationId xmlns:a16="http://schemas.microsoft.com/office/drawing/2014/main" id="{2BD7F125-4A70-4A51-B8C9-51E877313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" name="Rectangle 3599">
              <a:extLst>
                <a:ext uri="{FF2B5EF4-FFF2-40B4-BE49-F238E27FC236}">
                  <a16:creationId xmlns:a16="http://schemas.microsoft.com/office/drawing/2014/main" id="{4AEA9CAE-929C-4399-9677-7E6D9A974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5994400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" name="Line 3600">
              <a:extLst>
                <a:ext uri="{FF2B5EF4-FFF2-40B4-BE49-F238E27FC236}">
                  <a16:creationId xmlns:a16="http://schemas.microsoft.com/office/drawing/2014/main" id="{A9A627EC-04FD-4B29-83B2-4E6299957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" name="Rectangle 3601">
              <a:extLst>
                <a:ext uri="{FF2B5EF4-FFF2-40B4-BE49-F238E27FC236}">
                  <a16:creationId xmlns:a16="http://schemas.microsoft.com/office/drawing/2014/main" id="{8EBF1DD4-E3A2-4E2C-8595-62AC26687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6043613"/>
              <a:ext cx="11113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Line 3602">
              <a:extLst>
                <a:ext uri="{FF2B5EF4-FFF2-40B4-BE49-F238E27FC236}">
                  <a16:creationId xmlns:a16="http://schemas.microsoft.com/office/drawing/2014/main" id="{653466B1-5DA3-4890-A35D-CD2901B9B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" name="Rectangle 3603">
              <a:extLst>
                <a:ext uri="{FF2B5EF4-FFF2-40B4-BE49-F238E27FC236}">
                  <a16:creationId xmlns:a16="http://schemas.microsoft.com/office/drawing/2014/main" id="{FE2577C3-EBA9-4FAD-B2C0-FFCCDEE91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6092825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1" name="Line 3604">
              <a:extLst>
                <a:ext uri="{FF2B5EF4-FFF2-40B4-BE49-F238E27FC236}">
                  <a16:creationId xmlns:a16="http://schemas.microsoft.com/office/drawing/2014/main" id="{FA2B1041-8BD3-4DF9-9FEE-98DB8AF4D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" name="Rectangle 3605">
              <a:extLst>
                <a:ext uri="{FF2B5EF4-FFF2-40B4-BE49-F238E27FC236}">
                  <a16:creationId xmlns:a16="http://schemas.microsoft.com/office/drawing/2014/main" id="{B2FE9086-FFF5-4204-BB3A-AB66511DB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6140450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3" name="Line 3606">
              <a:extLst>
                <a:ext uri="{FF2B5EF4-FFF2-40B4-BE49-F238E27FC236}">
                  <a16:creationId xmlns:a16="http://schemas.microsoft.com/office/drawing/2014/main" id="{4DDD2049-C745-4E8C-BDEF-2BF14A70B8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4" name="Rectangle 3607">
              <a:extLst>
                <a:ext uri="{FF2B5EF4-FFF2-40B4-BE49-F238E27FC236}">
                  <a16:creationId xmlns:a16="http://schemas.microsoft.com/office/drawing/2014/main" id="{79200FF7-4420-4E48-93AB-5BAE1ED7D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6189663"/>
              <a:ext cx="11113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5" name="Line 3608">
              <a:extLst>
                <a:ext uri="{FF2B5EF4-FFF2-40B4-BE49-F238E27FC236}">
                  <a16:creationId xmlns:a16="http://schemas.microsoft.com/office/drawing/2014/main" id="{60EF9156-20E0-4954-99EE-1DF451159E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6" name="Rectangle 3609">
              <a:extLst>
                <a:ext uri="{FF2B5EF4-FFF2-40B4-BE49-F238E27FC236}">
                  <a16:creationId xmlns:a16="http://schemas.microsoft.com/office/drawing/2014/main" id="{AD259F41-A600-451C-97F9-9DCDA885C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6238875"/>
              <a:ext cx="11113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" name="Line 3610">
              <a:extLst>
                <a:ext uri="{FF2B5EF4-FFF2-40B4-BE49-F238E27FC236}">
                  <a16:creationId xmlns:a16="http://schemas.microsoft.com/office/drawing/2014/main" id="{D29D46FF-E98E-4101-8302-A652BB16BC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37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" name="Rectangle 3611">
              <a:extLst>
                <a:ext uri="{FF2B5EF4-FFF2-40B4-BE49-F238E27FC236}">
                  <a16:creationId xmlns:a16="http://schemas.microsoft.com/office/drawing/2014/main" id="{58A40F55-259C-4ADA-BA35-39213DDBD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1937" y="6288088"/>
              <a:ext cx="11113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Line 3612">
              <a:extLst>
                <a:ext uri="{FF2B5EF4-FFF2-40B4-BE49-F238E27FC236}">
                  <a16:creationId xmlns:a16="http://schemas.microsoft.com/office/drawing/2014/main" id="{CA3692A6-2FD0-42A7-81C4-E1BF28E681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0" name="Rectangle 3613">
              <a:extLst>
                <a:ext uri="{FF2B5EF4-FFF2-40B4-BE49-F238E27FC236}">
                  <a16:creationId xmlns:a16="http://schemas.microsoft.com/office/drawing/2014/main" id="{FDE0EA5E-29CC-4823-86D7-12A84DBA22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1" name="Line 3614">
              <a:extLst>
                <a:ext uri="{FF2B5EF4-FFF2-40B4-BE49-F238E27FC236}">
                  <a16:creationId xmlns:a16="http://schemas.microsoft.com/office/drawing/2014/main" id="{CAA00979-3C54-4241-98EB-C74331E33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2" name="Rectangle 3615">
              <a:extLst>
                <a:ext uri="{FF2B5EF4-FFF2-40B4-BE49-F238E27FC236}">
                  <a16:creationId xmlns:a16="http://schemas.microsoft.com/office/drawing/2014/main" id="{96F7F335-D9C8-4020-BE4C-83935A694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3" name="Line 3616">
              <a:extLst>
                <a:ext uri="{FF2B5EF4-FFF2-40B4-BE49-F238E27FC236}">
                  <a16:creationId xmlns:a16="http://schemas.microsoft.com/office/drawing/2014/main" id="{CC54F5DE-63BE-4653-861E-E43BDF71C5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4" name="Rectangle 3617">
              <a:extLst>
                <a:ext uri="{FF2B5EF4-FFF2-40B4-BE49-F238E27FC236}">
                  <a16:creationId xmlns:a16="http://schemas.microsoft.com/office/drawing/2014/main" id="{47E1D297-DC2C-4B70-9EA6-A9F519D944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" name="Line 3618">
              <a:extLst>
                <a:ext uri="{FF2B5EF4-FFF2-40B4-BE49-F238E27FC236}">
                  <a16:creationId xmlns:a16="http://schemas.microsoft.com/office/drawing/2014/main" id="{658A6A9C-627D-44CE-A405-C3C5C6586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" name="Rectangle 3619">
              <a:extLst>
                <a:ext uri="{FF2B5EF4-FFF2-40B4-BE49-F238E27FC236}">
                  <a16:creationId xmlns:a16="http://schemas.microsoft.com/office/drawing/2014/main" id="{0856399F-7B6F-4CF0-B661-06C1D7FFBB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7" name="Line 3620">
              <a:extLst>
                <a:ext uri="{FF2B5EF4-FFF2-40B4-BE49-F238E27FC236}">
                  <a16:creationId xmlns:a16="http://schemas.microsoft.com/office/drawing/2014/main" id="{5CE2CB21-9EAF-482F-8950-E5EA842B4C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8" name="Rectangle 3621">
              <a:extLst>
                <a:ext uri="{FF2B5EF4-FFF2-40B4-BE49-F238E27FC236}">
                  <a16:creationId xmlns:a16="http://schemas.microsoft.com/office/drawing/2014/main" id="{D64137F4-EE3C-417F-9CA8-71E30FB2F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9" name="Line 3622">
              <a:extLst>
                <a:ext uri="{FF2B5EF4-FFF2-40B4-BE49-F238E27FC236}">
                  <a16:creationId xmlns:a16="http://schemas.microsoft.com/office/drawing/2014/main" id="{6B5AD18E-2147-4176-AC13-ECDC303866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0" name="Rectangle 3623">
              <a:extLst>
                <a:ext uri="{FF2B5EF4-FFF2-40B4-BE49-F238E27FC236}">
                  <a16:creationId xmlns:a16="http://schemas.microsoft.com/office/drawing/2014/main" id="{34B324D0-48B7-4538-B548-E52102710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1" name="Line 3624">
              <a:extLst>
                <a:ext uri="{FF2B5EF4-FFF2-40B4-BE49-F238E27FC236}">
                  <a16:creationId xmlns:a16="http://schemas.microsoft.com/office/drawing/2014/main" id="{96515125-0969-4BAD-92E4-90A31B958B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2" name="Rectangle 3625">
              <a:extLst>
                <a:ext uri="{FF2B5EF4-FFF2-40B4-BE49-F238E27FC236}">
                  <a16:creationId xmlns:a16="http://schemas.microsoft.com/office/drawing/2014/main" id="{8487A4EE-5655-4C11-BEF7-607DE0AC9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" name="Line 3626">
              <a:extLst>
                <a:ext uri="{FF2B5EF4-FFF2-40B4-BE49-F238E27FC236}">
                  <a16:creationId xmlns:a16="http://schemas.microsoft.com/office/drawing/2014/main" id="{B65F7A3B-2CEB-4123-B6F4-D2E9FAC79A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0850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4" name="Rectangle 3627">
              <a:extLst>
                <a:ext uri="{FF2B5EF4-FFF2-40B4-BE49-F238E27FC236}">
                  <a16:creationId xmlns:a16="http://schemas.microsoft.com/office/drawing/2014/main" id="{4B864AF2-8120-4A88-9AA3-468A7595AC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0850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5" name="Line 3629">
              <a:extLst>
                <a:ext uri="{FF2B5EF4-FFF2-40B4-BE49-F238E27FC236}">
                  <a16:creationId xmlns:a16="http://schemas.microsoft.com/office/drawing/2014/main" id="{D860B392-4426-4C0A-82D0-E279FDE2F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6" name="Rectangle 3630">
              <a:extLst>
                <a:ext uri="{FF2B5EF4-FFF2-40B4-BE49-F238E27FC236}">
                  <a16:creationId xmlns:a16="http://schemas.microsoft.com/office/drawing/2014/main" id="{16A2D40A-DA1A-4DFC-89D9-9C43B0036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7" name="Line 3631">
              <a:extLst>
                <a:ext uri="{FF2B5EF4-FFF2-40B4-BE49-F238E27FC236}">
                  <a16:creationId xmlns:a16="http://schemas.microsoft.com/office/drawing/2014/main" id="{8588E007-A568-4E41-8A2E-7955F23CF5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8" name="Rectangle 3632">
              <a:extLst>
                <a:ext uri="{FF2B5EF4-FFF2-40B4-BE49-F238E27FC236}">
                  <a16:creationId xmlns:a16="http://schemas.microsoft.com/office/drawing/2014/main" id="{D614398A-43ED-40C2-9AAF-24DC7E9FF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9" name="Line 3633">
              <a:extLst>
                <a:ext uri="{FF2B5EF4-FFF2-40B4-BE49-F238E27FC236}">
                  <a16:creationId xmlns:a16="http://schemas.microsoft.com/office/drawing/2014/main" id="{3B6AAD30-5F07-4137-ABA6-720EC631D8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" name="Rectangle 3634">
              <a:extLst>
                <a:ext uri="{FF2B5EF4-FFF2-40B4-BE49-F238E27FC236}">
                  <a16:creationId xmlns:a16="http://schemas.microsoft.com/office/drawing/2014/main" id="{BF3B33E7-78C0-4DA7-A8A0-7388F45B5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1" name="Line 3635">
              <a:extLst>
                <a:ext uri="{FF2B5EF4-FFF2-40B4-BE49-F238E27FC236}">
                  <a16:creationId xmlns:a16="http://schemas.microsoft.com/office/drawing/2014/main" id="{7C9E871B-6BA9-48B2-A326-3C5976522E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2" name="Rectangle 3636">
              <a:extLst>
                <a:ext uri="{FF2B5EF4-FFF2-40B4-BE49-F238E27FC236}">
                  <a16:creationId xmlns:a16="http://schemas.microsoft.com/office/drawing/2014/main" id="{772A098B-3551-4850-B724-685560151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" name="Line 3637">
              <a:extLst>
                <a:ext uri="{FF2B5EF4-FFF2-40B4-BE49-F238E27FC236}">
                  <a16:creationId xmlns:a16="http://schemas.microsoft.com/office/drawing/2014/main" id="{5B842F24-8CD4-499A-85DB-1D67DACC5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" name="Rectangle 3638">
              <a:extLst>
                <a:ext uri="{FF2B5EF4-FFF2-40B4-BE49-F238E27FC236}">
                  <a16:creationId xmlns:a16="http://schemas.microsoft.com/office/drawing/2014/main" id="{ED1A93FE-A3D2-42B3-B26F-BC3AD6640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" name="Line 3639">
              <a:extLst>
                <a:ext uri="{FF2B5EF4-FFF2-40B4-BE49-F238E27FC236}">
                  <a16:creationId xmlns:a16="http://schemas.microsoft.com/office/drawing/2014/main" id="{18D16E40-CEB1-46A2-954B-210850F9CC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" name="Rectangle 3640">
              <a:extLst>
                <a:ext uri="{FF2B5EF4-FFF2-40B4-BE49-F238E27FC236}">
                  <a16:creationId xmlns:a16="http://schemas.microsoft.com/office/drawing/2014/main" id="{B3F59C9D-B21E-442B-ADB3-D8B26165B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" name="Line 3641">
              <a:extLst>
                <a:ext uri="{FF2B5EF4-FFF2-40B4-BE49-F238E27FC236}">
                  <a16:creationId xmlns:a16="http://schemas.microsoft.com/office/drawing/2014/main" id="{6CC23036-4CD0-4CD2-B2C7-C17CE6FE45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8" name="Rectangle 3642">
              <a:extLst>
                <a:ext uri="{FF2B5EF4-FFF2-40B4-BE49-F238E27FC236}">
                  <a16:creationId xmlns:a16="http://schemas.microsoft.com/office/drawing/2014/main" id="{1D6435E2-10B7-4C3A-BE35-D485B86EA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9" name="Line 3643">
              <a:extLst>
                <a:ext uri="{FF2B5EF4-FFF2-40B4-BE49-F238E27FC236}">
                  <a16:creationId xmlns:a16="http://schemas.microsoft.com/office/drawing/2014/main" id="{8F7B7450-916F-46D5-8199-6BB5AA34B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9762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0" name="Rectangle 3644">
              <a:extLst>
                <a:ext uri="{FF2B5EF4-FFF2-40B4-BE49-F238E27FC236}">
                  <a16:creationId xmlns:a16="http://schemas.microsoft.com/office/drawing/2014/main" id="{31DFA9A0-248B-491A-B8EB-CE3DA7A7F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9762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1" name="Line 3645">
              <a:extLst>
                <a:ext uri="{FF2B5EF4-FFF2-40B4-BE49-F238E27FC236}">
                  <a16:creationId xmlns:a16="http://schemas.microsoft.com/office/drawing/2014/main" id="{26FDD1E0-4CBE-4E77-81D9-CC24608E72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2" name="Rectangle 3646">
              <a:extLst>
                <a:ext uri="{FF2B5EF4-FFF2-40B4-BE49-F238E27FC236}">
                  <a16:creationId xmlns:a16="http://schemas.microsoft.com/office/drawing/2014/main" id="{9E57C59D-CB34-4BB6-8E98-1ECA805EB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3" name="Line 3647">
              <a:extLst>
                <a:ext uri="{FF2B5EF4-FFF2-40B4-BE49-F238E27FC236}">
                  <a16:creationId xmlns:a16="http://schemas.microsoft.com/office/drawing/2014/main" id="{A39F9C3A-E535-4D3C-A1B6-7B342EF380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4" name="Rectangle 3648">
              <a:extLst>
                <a:ext uri="{FF2B5EF4-FFF2-40B4-BE49-F238E27FC236}">
                  <a16:creationId xmlns:a16="http://schemas.microsoft.com/office/drawing/2014/main" id="{541526BB-E056-46AE-9D50-F9CFDDCBF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5" name="Line 3649">
              <a:extLst>
                <a:ext uri="{FF2B5EF4-FFF2-40B4-BE49-F238E27FC236}">
                  <a16:creationId xmlns:a16="http://schemas.microsoft.com/office/drawing/2014/main" id="{9A505360-FF14-449F-BDB0-F48BD9E047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" name="Rectangle 3650">
              <a:extLst>
                <a:ext uri="{FF2B5EF4-FFF2-40B4-BE49-F238E27FC236}">
                  <a16:creationId xmlns:a16="http://schemas.microsoft.com/office/drawing/2014/main" id="{4A20E0E7-E483-4223-8108-A3CB22B8A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7" name="Line 3651">
              <a:extLst>
                <a:ext uri="{FF2B5EF4-FFF2-40B4-BE49-F238E27FC236}">
                  <a16:creationId xmlns:a16="http://schemas.microsoft.com/office/drawing/2014/main" id="{23824BB8-F1A6-478C-88B1-6667A165B9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8" name="Rectangle 3652">
              <a:extLst>
                <a:ext uri="{FF2B5EF4-FFF2-40B4-BE49-F238E27FC236}">
                  <a16:creationId xmlns:a16="http://schemas.microsoft.com/office/drawing/2014/main" id="{3CE892DE-0017-49E6-8918-62B70E22B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9" name="Line 3653">
              <a:extLst>
                <a:ext uri="{FF2B5EF4-FFF2-40B4-BE49-F238E27FC236}">
                  <a16:creationId xmlns:a16="http://schemas.microsoft.com/office/drawing/2014/main" id="{A0F83E66-3FC1-41B7-ABF1-F59F9FCDE3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0" name="Rectangle 3654">
              <a:extLst>
                <a:ext uri="{FF2B5EF4-FFF2-40B4-BE49-F238E27FC236}">
                  <a16:creationId xmlns:a16="http://schemas.microsoft.com/office/drawing/2014/main" id="{616D9412-A65E-4BDC-8317-C03F0F7B3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1" name="Line 3655">
              <a:extLst>
                <a:ext uri="{FF2B5EF4-FFF2-40B4-BE49-F238E27FC236}">
                  <a16:creationId xmlns:a16="http://schemas.microsoft.com/office/drawing/2014/main" id="{204BB213-ED56-4868-A518-B229AB1C0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2" name="Rectangle 3656">
              <a:extLst>
                <a:ext uri="{FF2B5EF4-FFF2-40B4-BE49-F238E27FC236}">
                  <a16:creationId xmlns:a16="http://schemas.microsoft.com/office/drawing/2014/main" id="{AA58E69C-BADC-42B3-B625-6D94D3A96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3" name="Line 3657">
              <a:extLst>
                <a:ext uri="{FF2B5EF4-FFF2-40B4-BE49-F238E27FC236}">
                  <a16:creationId xmlns:a16="http://schemas.microsoft.com/office/drawing/2014/main" id="{449CDCE1-FACA-4CD6-9CAB-38970FB1B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4" name="Rectangle 3658">
              <a:extLst>
                <a:ext uri="{FF2B5EF4-FFF2-40B4-BE49-F238E27FC236}">
                  <a16:creationId xmlns:a16="http://schemas.microsoft.com/office/drawing/2014/main" id="{551E89E2-5EBF-4111-9D50-F0241D9B5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5" name="Line 3659">
              <a:extLst>
                <a:ext uri="{FF2B5EF4-FFF2-40B4-BE49-F238E27FC236}">
                  <a16:creationId xmlns:a16="http://schemas.microsoft.com/office/drawing/2014/main" id="{2BE822CA-BF45-4178-8ED3-DB2E863832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78675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" name="Rectangle 3660">
              <a:extLst>
                <a:ext uri="{FF2B5EF4-FFF2-40B4-BE49-F238E27FC236}">
                  <a16:creationId xmlns:a16="http://schemas.microsoft.com/office/drawing/2014/main" id="{BACB9195-7715-497E-9A99-5A67F9E76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8675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7" name="Line 3661">
              <a:extLst>
                <a:ext uri="{FF2B5EF4-FFF2-40B4-BE49-F238E27FC236}">
                  <a16:creationId xmlns:a16="http://schemas.microsoft.com/office/drawing/2014/main" id="{3F5F99B3-24CC-4DF2-AE40-5369462BDE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8" name="Rectangle 3662">
              <a:extLst>
                <a:ext uri="{FF2B5EF4-FFF2-40B4-BE49-F238E27FC236}">
                  <a16:creationId xmlns:a16="http://schemas.microsoft.com/office/drawing/2014/main" id="{8183B767-42E2-4119-84F7-BB2DB8568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9" name="Line 3663">
              <a:extLst>
                <a:ext uri="{FF2B5EF4-FFF2-40B4-BE49-F238E27FC236}">
                  <a16:creationId xmlns:a16="http://schemas.microsoft.com/office/drawing/2014/main" id="{AF00B678-5A29-45A8-94BD-358E579B2B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0" name="Rectangle 3664">
              <a:extLst>
                <a:ext uri="{FF2B5EF4-FFF2-40B4-BE49-F238E27FC236}">
                  <a16:creationId xmlns:a16="http://schemas.microsoft.com/office/drawing/2014/main" id="{7D9FF3B2-7443-4BB9-8D82-CAD8C024C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1" name="Line 3665">
              <a:extLst>
                <a:ext uri="{FF2B5EF4-FFF2-40B4-BE49-F238E27FC236}">
                  <a16:creationId xmlns:a16="http://schemas.microsoft.com/office/drawing/2014/main" id="{7DF8820D-EEA1-4C08-B483-9F925812A3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2" name="Rectangle 3666">
              <a:extLst>
                <a:ext uri="{FF2B5EF4-FFF2-40B4-BE49-F238E27FC236}">
                  <a16:creationId xmlns:a16="http://schemas.microsoft.com/office/drawing/2014/main" id="{4F415826-4C7A-43F1-8CD0-8E0859326E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3" name="Line 3667">
              <a:extLst>
                <a:ext uri="{FF2B5EF4-FFF2-40B4-BE49-F238E27FC236}">
                  <a16:creationId xmlns:a16="http://schemas.microsoft.com/office/drawing/2014/main" id="{585C14ED-6141-4192-826A-6108269AF9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4" name="Rectangle 3668">
              <a:extLst>
                <a:ext uri="{FF2B5EF4-FFF2-40B4-BE49-F238E27FC236}">
                  <a16:creationId xmlns:a16="http://schemas.microsoft.com/office/drawing/2014/main" id="{866B3C26-C05C-411C-98EC-2C771D2CD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5" name="Line 3669">
              <a:extLst>
                <a:ext uri="{FF2B5EF4-FFF2-40B4-BE49-F238E27FC236}">
                  <a16:creationId xmlns:a16="http://schemas.microsoft.com/office/drawing/2014/main" id="{DE38E3A7-A8C3-4B38-B2FF-FF22A3DB9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" name="Rectangle 3670">
              <a:extLst>
                <a:ext uri="{FF2B5EF4-FFF2-40B4-BE49-F238E27FC236}">
                  <a16:creationId xmlns:a16="http://schemas.microsoft.com/office/drawing/2014/main" id="{C86A297B-C69C-4C90-A736-D422C61C9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7" name="Line 3671">
              <a:extLst>
                <a:ext uri="{FF2B5EF4-FFF2-40B4-BE49-F238E27FC236}">
                  <a16:creationId xmlns:a16="http://schemas.microsoft.com/office/drawing/2014/main" id="{04C89812-4F6B-45DE-A743-E464EA5B2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8" name="Rectangle 3672">
              <a:extLst>
                <a:ext uri="{FF2B5EF4-FFF2-40B4-BE49-F238E27FC236}">
                  <a16:creationId xmlns:a16="http://schemas.microsoft.com/office/drawing/2014/main" id="{F6E886E9-7AEB-48C4-B9D8-E76248049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9" name="Line 3673">
              <a:extLst>
                <a:ext uri="{FF2B5EF4-FFF2-40B4-BE49-F238E27FC236}">
                  <a16:creationId xmlns:a16="http://schemas.microsoft.com/office/drawing/2014/main" id="{D1C42E6C-E883-4B85-8810-8C11FB3DD1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0" name="Rectangle 3674">
              <a:extLst>
                <a:ext uri="{FF2B5EF4-FFF2-40B4-BE49-F238E27FC236}">
                  <a16:creationId xmlns:a16="http://schemas.microsoft.com/office/drawing/2014/main" id="{F9A23EFB-7675-4E19-8C75-3D9267F625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1" name="Line 3675">
              <a:extLst>
                <a:ext uri="{FF2B5EF4-FFF2-40B4-BE49-F238E27FC236}">
                  <a16:creationId xmlns:a16="http://schemas.microsoft.com/office/drawing/2014/main" id="{923CD0B0-46B4-4C8A-A80F-A2C3B79814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7587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2" name="Rectangle 3676">
              <a:extLst>
                <a:ext uri="{FF2B5EF4-FFF2-40B4-BE49-F238E27FC236}">
                  <a16:creationId xmlns:a16="http://schemas.microsoft.com/office/drawing/2014/main" id="{52A40C5B-EFD8-443A-95EE-79343C2DB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7587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3" name="Line 3677">
              <a:extLst>
                <a:ext uri="{FF2B5EF4-FFF2-40B4-BE49-F238E27FC236}">
                  <a16:creationId xmlns:a16="http://schemas.microsoft.com/office/drawing/2014/main" id="{83B8FD3E-5BE3-414A-A833-544769F5D3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4" name="Rectangle 3678">
              <a:extLst>
                <a:ext uri="{FF2B5EF4-FFF2-40B4-BE49-F238E27FC236}">
                  <a16:creationId xmlns:a16="http://schemas.microsoft.com/office/drawing/2014/main" id="{01E7978F-7949-4914-B347-DA3194E55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5" name="Line 3679">
              <a:extLst>
                <a:ext uri="{FF2B5EF4-FFF2-40B4-BE49-F238E27FC236}">
                  <a16:creationId xmlns:a16="http://schemas.microsoft.com/office/drawing/2014/main" id="{031D90E9-819B-42D3-B1B7-332F75C596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" name="Rectangle 3680">
              <a:extLst>
                <a:ext uri="{FF2B5EF4-FFF2-40B4-BE49-F238E27FC236}">
                  <a16:creationId xmlns:a16="http://schemas.microsoft.com/office/drawing/2014/main" id="{CBE8C7AE-1FCE-4587-8390-9BC31C79BE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7" name="Line 3681">
              <a:extLst>
                <a:ext uri="{FF2B5EF4-FFF2-40B4-BE49-F238E27FC236}">
                  <a16:creationId xmlns:a16="http://schemas.microsoft.com/office/drawing/2014/main" id="{A6EF07C3-BEC2-4662-B18F-1E5E76B36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8" name="Rectangle 3682">
              <a:extLst>
                <a:ext uri="{FF2B5EF4-FFF2-40B4-BE49-F238E27FC236}">
                  <a16:creationId xmlns:a16="http://schemas.microsoft.com/office/drawing/2014/main" id="{1A5C4099-1206-43B0-88C5-0EFBD490B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" name="Line 3683">
              <a:extLst>
                <a:ext uri="{FF2B5EF4-FFF2-40B4-BE49-F238E27FC236}">
                  <a16:creationId xmlns:a16="http://schemas.microsoft.com/office/drawing/2014/main" id="{DDEFA41F-3CA8-4D0D-8A7C-70C686DBD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0" name="Rectangle 3684">
              <a:extLst>
                <a:ext uri="{FF2B5EF4-FFF2-40B4-BE49-F238E27FC236}">
                  <a16:creationId xmlns:a16="http://schemas.microsoft.com/office/drawing/2014/main" id="{857CB297-4257-498B-80CB-2283783F8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1" name="Line 3685">
              <a:extLst>
                <a:ext uri="{FF2B5EF4-FFF2-40B4-BE49-F238E27FC236}">
                  <a16:creationId xmlns:a16="http://schemas.microsoft.com/office/drawing/2014/main" id="{1BA5417C-2455-467B-88FC-F48AFE82D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2" name="Rectangle 3686">
              <a:extLst>
                <a:ext uri="{FF2B5EF4-FFF2-40B4-BE49-F238E27FC236}">
                  <a16:creationId xmlns:a16="http://schemas.microsoft.com/office/drawing/2014/main" id="{707A3F50-F187-4A2E-A4DC-C0688D520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3" name="Line 3687">
              <a:extLst>
                <a:ext uri="{FF2B5EF4-FFF2-40B4-BE49-F238E27FC236}">
                  <a16:creationId xmlns:a16="http://schemas.microsoft.com/office/drawing/2014/main" id="{9625B421-6B9A-4B0D-9DF0-570EDD39F1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4" name="Rectangle 3688">
              <a:extLst>
                <a:ext uri="{FF2B5EF4-FFF2-40B4-BE49-F238E27FC236}">
                  <a16:creationId xmlns:a16="http://schemas.microsoft.com/office/drawing/2014/main" id="{04B9E830-D99F-4ECD-9A71-7A9C6E0EB8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5" name="Line 3689">
              <a:extLst>
                <a:ext uri="{FF2B5EF4-FFF2-40B4-BE49-F238E27FC236}">
                  <a16:creationId xmlns:a16="http://schemas.microsoft.com/office/drawing/2014/main" id="{0744F0FF-0411-4E1B-8898-56F9F11DCD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6" name="Rectangle 3690">
              <a:extLst>
                <a:ext uri="{FF2B5EF4-FFF2-40B4-BE49-F238E27FC236}">
                  <a16:creationId xmlns:a16="http://schemas.microsoft.com/office/drawing/2014/main" id="{FDC76F72-17AE-4FFA-9A0C-6CC144D72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" name="Line 3691">
              <a:extLst>
                <a:ext uri="{FF2B5EF4-FFF2-40B4-BE49-F238E27FC236}">
                  <a16:creationId xmlns:a16="http://schemas.microsoft.com/office/drawing/2014/main" id="{40BFE451-91AF-4701-BEA9-EC921C0DF2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56500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" name="Rectangle 3692">
              <a:extLst>
                <a:ext uri="{FF2B5EF4-FFF2-40B4-BE49-F238E27FC236}">
                  <a16:creationId xmlns:a16="http://schemas.microsoft.com/office/drawing/2014/main" id="{0E127FF4-1AEE-4D5E-8B56-0258C17DD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6500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9" name="Line 3693">
              <a:extLst>
                <a:ext uri="{FF2B5EF4-FFF2-40B4-BE49-F238E27FC236}">
                  <a16:creationId xmlns:a16="http://schemas.microsoft.com/office/drawing/2014/main" id="{6951416F-432B-44F6-A084-5D71D5815F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0" name="Rectangle 3694">
              <a:extLst>
                <a:ext uri="{FF2B5EF4-FFF2-40B4-BE49-F238E27FC236}">
                  <a16:creationId xmlns:a16="http://schemas.microsoft.com/office/drawing/2014/main" id="{41D593C6-0EDB-476E-B9C1-D0C0D35734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1" name="Line 3695">
              <a:extLst>
                <a:ext uri="{FF2B5EF4-FFF2-40B4-BE49-F238E27FC236}">
                  <a16:creationId xmlns:a16="http://schemas.microsoft.com/office/drawing/2014/main" id="{0F869951-DA09-4D73-B08C-8018AB1F88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" name="Rectangle 3696">
              <a:extLst>
                <a:ext uri="{FF2B5EF4-FFF2-40B4-BE49-F238E27FC236}">
                  <a16:creationId xmlns:a16="http://schemas.microsoft.com/office/drawing/2014/main" id="{95919A17-5829-408A-AB07-3A8948C27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3" name="Line 3697">
              <a:extLst>
                <a:ext uri="{FF2B5EF4-FFF2-40B4-BE49-F238E27FC236}">
                  <a16:creationId xmlns:a16="http://schemas.microsoft.com/office/drawing/2014/main" id="{4A8DECD1-EF8D-49C6-B805-9CBAC05482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4" name="Rectangle 3698">
              <a:extLst>
                <a:ext uri="{FF2B5EF4-FFF2-40B4-BE49-F238E27FC236}">
                  <a16:creationId xmlns:a16="http://schemas.microsoft.com/office/drawing/2014/main" id="{B0D149C9-6B30-46DB-8D5F-CEA1C7A28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5" name="Line 3699">
              <a:extLst>
                <a:ext uri="{FF2B5EF4-FFF2-40B4-BE49-F238E27FC236}">
                  <a16:creationId xmlns:a16="http://schemas.microsoft.com/office/drawing/2014/main" id="{762A6E84-D168-4DF8-A630-3FEC86EBE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6" name="Rectangle 3700">
              <a:extLst>
                <a:ext uri="{FF2B5EF4-FFF2-40B4-BE49-F238E27FC236}">
                  <a16:creationId xmlns:a16="http://schemas.microsoft.com/office/drawing/2014/main" id="{63E65154-1284-4B6F-95F5-B6F0FF9BA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" name="Line 3701">
              <a:extLst>
                <a:ext uri="{FF2B5EF4-FFF2-40B4-BE49-F238E27FC236}">
                  <a16:creationId xmlns:a16="http://schemas.microsoft.com/office/drawing/2014/main" id="{8E2BF3D3-35C9-4AFD-835E-B974957342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" name="Rectangle 3702">
              <a:extLst>
                <a:ext uri="{FF2B5EF4-FFF2-40B4-BE49-F238E27FC236}">
                  <a16:creationId xmlns:a16="http://schemas.microsoft.com/office/drawing/2014/main" id="{B501BC08-28D0-4D6A-98DF-90FF55E68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" name="Line 3703">
              <a:extLst>
                <a:ext uri="{FF2B5EF4-FFF2-40B4-BE49-F238E27FC236}">
                  <a16:creationId xmlns:a16="http://schemas.microsoft.com/office/drawing/2014/main" id="{251ADD31-D3FA-4DBB-B187-704AB2624D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Rectangle 3704">
              <a:extLst>
                <a:ext uri="{FF2B5EF4-FFF2-40B4-BE49-F238E27FC236}">
                  <a16:creationId xmlns:a16="http://schemas.microsoft.com/office/drawing/2014/main" id="{9DF62CD5-EEEB-428A-B266-F4B788817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" name="Line 3705">
              <a:extLst>
                <a:ext uri="{FF2B5EF4-FFF2-40B4-BE49-F238E27FC236}">
                  <a16:creationId xmlns:a16="http://schemas.microsoft.com/office/drawing/2014/main" id="{F3362FD6-D98B-417C-AFDE-22155C2C6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" name="Rectangle 3706">
              <a:extLst>
                <a:ext uri="{FF2B5EF4-FFF2-40B4-BE49-F238E27FC236}">
                  <a16:creationId xmlns:a16="http://schemas.microsoft.com/office/drawing/2014/main" id="{8C192DD2-C927-43C9-8366-AFC8191D4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3" name="Line 3707">
              <a:extLst>
                <a:ext uri="{FF2B5EF4-FFF2-40B4-BE49-F238E27FC236}">
                  <a16:creationId xmlns:a16="http://schemas.microsoft.com/office/drawing/2014/main" id="{2F808E06-CAB5-4E4B-9576-4A3167363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45412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4" name="Rectangle 3708">
              <a:extLst>
                <a:ext uri="{FF2B5EF4-FFF2-40B4-BE49-F238E27FC236}">
                  <a16:creationId xmlns:a16="http://schemas.microsoft.com/office/drawing/2014/main" id="{E024CC22-A9F4-44C7-A9D3-4052247FE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412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5" name="Line 3709">
              <a:extLst>
                <a:ext uri="{FF2B5EF4-FFF2-40B4-BE49-F238E27FC236}">
                  <a16:creationId xmlns:a16="http://schemas.microsoft.com/office/drawing/2014/main" id="{8FFD0C6F-5229-4511-A4DC-C5AD29E814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6" name="Rectangle 3710">
              <a:extLst>
                <a:ext uri="{FF2B5EF4-FFF2-40B4-BE49-F238E27FC236}">
                  <a16:creationId xmlns:a16="http://schemas.microsoft.com/office/drawing/2014/main" id="{9438086D-4833-4EC7-A7E2-0DE398ECE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" name="Line 3711">
              <a:extLst>
                <a:ext uri="{FF2B5EF4-FFF2-40B4-BE49-F238E27FC236}">
                  <a16:creationId xmlns:a16="http://schemas.microsoft.com/office/drawing/2014/main" id="{3C2511EF-BE28-41CC-8B81-C3D7EEF8DE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8" name="Rectangle 3712">
              <a:extLst>
                <a:ext uri="{FF2B5EF4-FFF2-40B4-BE49-F238E27FC236}">
                  <a16:creationId xmlns:a16="http://schemas.microsoft.com/office/drawing/2014/main" id="{77A94A86-7663-45C0-A664-CE758AAB6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" name="Line 3713">
              <a:extLst>
                <a:ext uri="{FF2B5EF4-FFF2-40B4-BE49-F238E27FC236}">
                  <a16:creationId xmlns:a16="http://schemas.microsoft.com/office/drawing/2014/main" id="{02F32018-5261-4F15-8E41-B2C7B6268E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0" name="Rectangle 3714">
              <a:extLst>
                <a:ext uri="{FF2B5EF4-FFF2-40B4-BE49-F238E27FC236}">
                  <a16:creationId xmlns:a16="http://schemas.microsoft.com/office/drawing/2014/main" id="{3BA97A68-305E-4959-BBBD-3930389BA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1" name="Line 3715">
              <a:extLst>
                <a:ext uri="{FF2B5EF4-FFF2-40B4-BE49-F238E27FC236}">
                  <a16:creationId xmlns:a16="http://schemas.microsoft.com/office/drawing/2014/main" id="{25249C41-6178-444E-B609-EB40A51E04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" name="Rectangle 3716">
              <a:extLst>
                <a:ext uri="{FF2B5EF4-FFF2-40B4-BE49-F238E27FC236}">
                  <a16:creationId xmlns:a16="http://schemas.microsoft.com/office/drawing/2014/main" id="{31B091D2-482E-4192-A20B-A5D09DAB29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" name="Line 3717">
              <a:extLst>
                <a:ext uri="{FF2B5EF4-FFF2-40B4-BE49-F238E27FC236}">
                  <a16:creationId xmlns:a16="http://schemas.microsoft.com/office/drawing/2014/main" id="{394C997F-2179-4067-B606-A7534EFCE2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4" name="Rectangle 3718">
              <a:extLst>
                <a:ext uri="{FF2B5EF4-FFF2-40B4-BE49-F238E27FC236}">
                  <a16:creationId xmlns:a16="http://schemas.microsoft.com/office/drawing/2014/main" id="{3340E756-5164-46CD-AAB1-B1E57F2CF6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5" name="Line 3719">
              <a:extLst>
                <a:ext uri="{FF2B5EF4-FFF2-40B4-BE49-F238E27FC236}">
                  <a16:creationId xmlns:a16="http://schemas.microsoft.com/office/drawing/2014/main" id="{D055FAB2-28B1-458E-8664-4B57E08BF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6" name="Rectangle 3720">
              <a:extLst>
                <a:ext uri="{FF2B5EF4-FFF2-40B4-BE49-F238E27FC236}">
                  <a16:creationId xmlns:a16="http://schemas.microsoft.com/office/drawing/2014/main" id="{ACE9070F-4C3E-4F08-9A91-400C3743D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" name="Line 3721">
              <a:extLst>
                <a:ext uri="{FF2B5EF4-FFF2-40B4-BE49-F238E27FC236}">
                  <a16:creationId xmlns:a16="http://schemas.microsoft.com/office/drawing/2014/main" id="{91B681B7-58C7-42CF-9BF6-87A1C3EE0A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" name="Rectangle 3722">
              <a:extLst>
                <a:ext uri="{FF2B5EF4-FFF2-40B4-BE49-F238E27FC236}">
                  <a16:creationId xmlns:a16="http://schemas.microsoft.com/office/drawing/2014/main" id="{6FE12CD3-2860-40F3-851A-7B3E7F2F3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9" name="Line 3723">
              <a:extLst>
                <a:ext uri="{FF2B5EF4-FFF2-40B4-BE49-F238E27FC236}">
                  <a16:creationId xmlns:a16="http://schemas.microsoft.com/office/drawing/2014/main" id="{C4741E49-FE0F-4648-8D06-33558F8EF8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4325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" name="Rectangle 3724">
              <a:extLst>
                <a:ext uri="{FF2B5EF4-FFF2-40B4-BE49-F238E27FC236}">
                  <a16:creationId xmlns:a16="http://schemas.microsoft.com/office/drawing/2014/main" id="{94290CD1-B57F-4816-9E6D-F217D47EC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4325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" name="Line 3725">
              <a:extLst>
                <a:ext uri="{FF2B5EF4-FFF2-40B4-BE49-F238E27FC236}">
                  <a16:creationId xmlns:a16="http://schemas.microsoft.com/office/drawing/2014/main" id="{B95085EB-B0A5-4290-8A18-2D8226B0F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" name="Rectangle 3726">
              <a:extLst>
                <a:ext uri="{FF2B5EF4-FFF2-40B4-BE49-F238E27FC236}">
                  <a16:creationId xmlns:a16="http://schemas.microsoft.com/office/drawing/2014/main" id="{FDBFB16D-50CB-4986-8CC3-44416150D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3" name="Line 3727">
              <a:extLst>
                <a:ext uri="{FF2B5EF4-FFF2-40B4-BE49-F238E27FC236}">
                  <a16:creationId xmlns:a16="http://schemas.microsoft.com/office/drawing/2014/main" id="{A5C6134B-C339-4732-B858-BD4DA9D38F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4" name="Rectangle 3728">
              <a:extLst>
                <a:ext uri="{FF2B5EF4-FFF2-40B4-BE49-F238E27FC236}">
                  <a16:creationId xmlns:a16="http://schemas.microsoft.com/office/drawing/2014/main" id="{3A4864DC-5D7B-4842-B171-6AD50FABB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5" name="Line 3729">
              <a:extLst>
                <a:ext uri="{FF2B5EF4-FFF2-40B4-BE49-F238E27FC236}">
                  <a16:creationId xmlns:a16="http://schemas.microsoft.com/office/drawing/2014/main" id="{B088647F-3E99-4730-8892-78396AA7F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6" name="Rectangle 3730">
              <a:extLst>
                <a:ext uri="{FF2B5EF4-FFF2-40B4-BE49-F238E27FC236}">
                  <a16:creationId xmlns:a16="http://schemas.microsoft.com/office/drawing/2014/main" id="{445B5263-9A6F-48E0-A027-7BFC5F373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" name="Line 3731">
              <a:extLst>
                <a:ext uri="{FF2B5EF4-FFF2-40B4-BE49-F238E27FC236}">
                  <a16:creationId xmlns:a16="http://schemas.microsoft.com/office/drawing/2014/main" id="{C835E367-79C2-447E-866D-3AF2E01D66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" name="Rectangle 3732">
              <a:extLst>
                <a:ext uri="{FF2B5EF4-FFF2-40B4-BE49-F238E27FC236}">
                  <a16:creationId xmlns:a16="http://schemas.microsoft.com/office/drawing/2014/main" id="{EEB46953-4F06-44C5-8466-A46AD5DB5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9" name="Line 3733">
              <a:extLst>
                <a:ext uri="{FF2B5EF4-FFF2-40B4-BE49-F238E27FC236}">
                  <a16:creationId xmlns:a16="http://schemas.microsoft.com/office/drawing/2014/main" id="{5C8D27CB-6DD2-4EA6-9823-EDE817C925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0" name="Rectangle 3734">
              <a:extLst>
                <a:ext uri="{FF2B5EF4-FFF2-40B4-BE49-F238E27FC236}">
                  <a16:creationId xmlns:a16="http://schemas.microsoft.com/office/drawing/2014/main" id="{594D00CB-1721-4063-9B82-9DC032C89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1" name="Line 3735">
              <a:extLst>
                <a:ext uri="{FF2B5EF4-FFF2-40B4-BE49-F238E27FC236}">
                  <a16:creationId xmlns:a16="http://schemas.microsoft.com/office/drawing/2014/main" id="{F10F01B6-4A6B-47B4-8D60-F24C9A8E45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2" name="Rectangle 3736">
              <a:extLst>
                <a:ext uri="{FF2B5EF4-FFF2-40B4-BE49-F238E27FC236}">
                  <a16:creationId xmlns:a16="http://schemas.microsoft.com/office/drawing/2014/main" id="{B38044D9-1F5D-4A41-B9ED-04507CBCD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3" name="Line 3737">
              <a:extLst>
                <a:ext uri="{FF2B5EF4-FFF2-40B4-BE49-F238E27FC236}">
                  <a16:creationId xmlns:a16="http://schemas.microsoft.com/office/drawing/2014/main" id="{451B3A12-E1CE-4641-897C-258F2642D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4" name="Rectangle 3738">
              <a:extLst>
                <a:ext uri="{FF2B5EF4-FFF2-40B4-BE49-F238E27FC236}">
                  <a16:creationId xmlns:a16="http://schemas.microsoft.com/office/drawing/2014/main" id="{0938E7AE-A809-4C8F-8F35-D8DFC6562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5" name="Line 3739">
              <a:extLst>
                <a:ext uri="{FF2B5EF4-FFF2-40B4-BE49-F238E27FC236}">
                  <a16:creationId xmlns:a16="http://schemas.microsoft.com/office/drawing/2014/main" id="{32B1CB8D-6B19-4E7D-AF3E-EBB3144BC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3237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6" name="Rectangle 3740">
              <a:extLst>
                <a:ext uri="{FF2B5EF4-FFF2-40B4-BE49-F238E27FC236}">
                  <a16:creationId xmlns:a16="http://schemas.microsoft.com/office/drawing/2014/main" id="{D1F740D4-67AE-4064-8645-E9790DC519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37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7" name="Line 3741">
              <a:extLst>
                <a:ext uri="{FF2B5EF4-FFF2-40B4-BE49-F238E27FC236}">
                  <a16:creationId xmlns:a16="http://schemas.microsoft.com/office/drawing/2014/main" id="{630A5D60-11B3-41F2-801A-3514BC5CE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" name="Rectangle 3742">
              <a:extLst>
                <a:ext uri="{FF2B5EF4-FFF2-40B4-BE49-F238E27FC236}">
                  <a16:creationId xmlns:a16="http://schemas.microsoft.com/office/drawing/2014/main" id="{50243A6D-8A44-4069-8083-C25C7B72E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" name="Line 3743">
              <a:extLst>
                <a:ext uri="{FF2B5EF4-FFF2-40B4-BE49-F238E27FC236}">
                  <a16:creationId xmlns:a16="http://schemas.microsoft.com/office/drawing/2014/main" id="{F4D4394A-3D40-4EA1-AA13-D2BE7136F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0" name="Rectangle 3744">
              <a:extLst>
                <a:ext uri="{FF2B5EF4-FFF2-40B4-BE49-F238E27FC236}">
                  <a16:creationId xmlns:a16="http://schemas.microsoft.com/office/drawing/2014/main" id="{5F224DBA-4791-41DE-8C22-9483F9C4B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1" name="Line 3745">
              <a:extLst>
                <a:ext uri="{FF2B5EF4-FFF2-40B4-BE49-F238E27FC236}">
                  <a16:creationId xmlns:a16="http://schemas.microsoft.com/office/drawing/2014/main" id="{ED71987D-9D7D-4A32-AFC9-B541B99AC2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2" name="Rectangle 3746">
              <a:extLst>
                <a:ext uri="{FF2B5EF4-FFF2-40B4-BE49-F238E27FC236}">
                  <a16:creationId xmlns:a16="http://schemas.microsoft.com/office/drawing/2014/main" id="{DEAA8650-E8C4-4150-AA83-0BBEAD99E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3" name="Line 3747">
              <a:extLst>
                <a:ext uri="{FF2B5EF4-FFF2-40B4-BE49-F238E27FC236}">
                  <a16:creationId xmlns:a16="http://schemas.microsoft.com/office/drawing/2014/main" id="{36F8BE51-2CAB-4D86-B8DD-9D7D3B4251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4" name="Rectangle 3748">
              <a:extLst>
                <a:ext uri="{FF2B5EF4-FFF2-40B4-BE49-F238E27FC236}">
                  <a16:creationId xmlns:a16="http://schemas.microsoft.com/office/drawing/2014/main" id="{3C9F6566-40B4-4FB6-8E81-452F0567C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5" name="Line 3749">
              <a:extLst>
                <a:ext uri="{FF2B5EF4-FFF2-40B4-BE49-F238E27FC236}">
                  <a16:creationId xmlns:a16="http://schemas.microsoft.com/office/drawing/2014/main" id="{2723744F-F11B-4D7C-9B4B-535AB22859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6" name="Rectangle 3750">
              <a:extLst>
                <a:ext uri="{FF2B5EF4-FFF2-40B4-BE49-F238E27FC236}">
                  <a16:creationId xmlns:a16="http://schemas.microsoft.com/office/drawing/2014/main" id="{9BF6464D-C1F5-45AB-AA3C-06F33D0F5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7" name="Line 3751">
              <a:extLst>
                <a:ext uri="{FF2B5EF4-FFF2-40B4-BE49-F238E27FC236}">
                  <a16:creationId xmlns:a16="http://schemas.microsoft.com/office/drawing/2014/main" id="{8B4F4D3C-556D-4FBA-BA64-D3384B8A1E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" name="Rectangle 3752">
              <a:extLst>
                <a:ext uri="{FF2B5EF4-FFF2-40B4-BE49-F238E27FC236}">
                  <a16:creationId xmlns:a16="http://schemas.microsoft.com/office/drawing/2014/main" id="{49F4EF22-6483-40C1-8A3E-C361D8A49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9" name="Line 3753">
              <a:extLst>
                <a:ext uri="{FF2B5EF4-FFF2-40B4-BE49-F238E27FC236}">
                  <a16:creationId xmlns:a16="http://schemas.microsoft.com/office/drawing/2014/main" id="{E7ABCE74-4C40-4922-A166-62A3AE7B6F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0" name="Rectangle 3754">
              <a:extLst>
                <a:ext uri="{FF2B5EF4-FFF2-40B4-BE49-F238E27FC236}">
                  <a16:creationId xmlns:a16="http://schemas.microsoft.com/office/drawing/2014/main" id="{2A6405DE-96E8-4187-AAE5-405AFAF45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1" name="Line 3755">
              <a:extLst>
                <a:ext uri="{FF2B5EF4-FFF2-40B4-BE49-F238E27FC236}">
                  <a16:creationId xmlns:a16="http://schemas.microsoft.com/office/drawing/2014/main" id="{FA10BE19-2F56-404C-AB10-B0F29DBD0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12150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2" name="Rectangle 3756">
              <a:extLst>
                <a:ext uri="{FF2B5EF4-FFF2-40B4-BE49-F238E27FC236}">
                  <a16:creationId xmlns:a16="http://schemas.microsoft.com/office/drawing/2014/main" id="{5E23DA2F-B9D2-41F8-9E23-76CD7EE8C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150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3" name="Line 3757">
              <a:extLst>
                <a:ext uri="{FF2B5EF4-FFF2-40B4-BE49-F238E27FC236}">
                  <a16:creationId xmlns:a16="http://schemas.microsoft.com/office/drawing/2014/main" id="{06AA1FDA-459E-4E00-8B45-18D06F9508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4" name="Rectangle 3758">
              <a:extLst>
                <a:ext uri="{FF2B5EF4-FFF2-40B4-BE49-F238E27FC236}">
                  <a16:creationId xmlns:a16="http://schemas.microsoft.com/office/drawing/2014/main" id="{93E62826-F0A1-4C88-80DF-18669A787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5" name="Line 3759">
              <a:extLst>
                <a:ext uri="{FF2B5EF4-FFF2-40B4-BE49-F238E27FC236}">
                  <a16:creationId xmlns:a16="http://schemas.microsoft.com/office/drawing/2014/main" id="{9E141DC0-CE79-4EB4-991D-2979EFCED7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6" name="Rectangle 3760">
              <a:extLst>
                <a:ext uri="{FF2B5EF4-FFF2-40B4-BE49-F238E27FC236}">
                  <a16:creationId xmlns:a16="http://schemas.microsoft.com/office/drawing/2014/main" id="{293FEB98-15B1-4D9C-B6A0-BAB5677BC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7" name="Line 3761">
              <a:extLst>
                <a:ext uri="{FF2B5EF4-FFF2-40B4-BE49-F238E27FC236}">
                  <a16:creationId xmlns:a16="http://schemas.microsoft.com/office/drawing/2014/main" id="{D8244F4D-0E33-43D4-A03E-854C69F876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" name="Rectangle 3762">
              <a:extLst>
                <a:ext uri="{FF2B5EF4-FFF2-40B4-BE49-F238E27FC236}">
                  <a16:creationId xmlns:a16="http://schemas.microsoft.com/office/drawing/2014/main" id="{CB1F805D-A2E1-4768-BE79-974D86501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" name="Line 3763">
              <a:extLst>
                <a:ext uri="{FF2B5EF4-FFF2-40B4-BE49-F238E27FC236}">
                  <a16:creationId xmlns:a16="http://schemas.microsoft.com/office/drawing/2014/main" id="{5A6D31D6-99D9-4019-AFE9-36716F6637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0" name="Rectangle 3764">
              <a:extLst>
                <a:ext uri="{FF2B5EF4-FFF2-40B4-BE49-F238E27FC236}">
                  <a16:creationId xmlns:a16="http://schemas.microsoft.com/office/drawing/2014/main" id="{6E80B8A4-007E-44A4-B641-66D02843A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1" name="Line 3765">
              <a:extLst>
                <a:ext uri="{FF2B5EF4-FFF2-40B4-BE49-F238E27FC236}">
                  <a16:creationId xmlns:a16="http://schemas.microsoft.com/office/drawing/2014/main" id="{A46403B4-DBB0-4FBB-95D1-1FAF6A801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2" name="Rectangle 3766">
              <a:extLst>
                <a:ext uri="{FF2B5EF4-FFF2-40B4-BE49-F238E27FC236}">
                  <a16:creationId xmlns:a16="http://schemas.microsoft.com/office/drawing/2014/main" id="{1FF4EE15-2DD0-4392-B156-BA55111A69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3" name="Line 3767">
              <a:extLst>
                <a:ext uri="{FF2B5EF4-FFF2-40B4-BE49-F238E27FC236}">
                  <a16:creationId xmlns:a16="http://schemas.microsoft.com/office/drawing/2014/main" id="{57C3092C-535C-49BD-B931-2A859E9928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4" name="Rectangle 3768">
              <a:extLst>
                <a:ext uri="{FF2B5EF4-FFF2-40B4-BE49-F238E27FC236}">
                  <a16:creationId xmlns:a16="http://schemas.microsoft.com/office/drawing/2014/main" id="{637C276B-DE93-447A-931F-19A555128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5" name="Line 3769">
              <a:extLst>
                <a:ext uri="{FF2B5EF4-FFF2-40B4-BE49-F238E27FC236}">
                  <a16:creationId xmlns:a16="http://schemas.microsoft.com/office/drawing/2014/main" id="{4BB6E9C4-351C-43DE-A0B6-5A425EA016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6" name="Rectangle 3770">
              <a:extLst>
                <a:ext uri="{FF2B5EF4-FFF2-40B4-BE49-F238E27FC236}">
                  <a16:creationId xmlns:a16="http://schemas.microsoft.com/office/drawing/2014/main" id="{57B09AC0-2C0D-4CA6-A5D5-BC7BE84DE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7" name="Line 3771">
              <a:extLst>
                <a:ext uri="{FF2B5EF4-FFF2-40B4-BE49-F238E27FC236}">
                  <a16:creationId xmlns:a16="http://schemas.microsoft.com/office/drawing/2014/main" id="{9EBBC9A5-6B2F-4E60-ADA8-FCB11A80E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02650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8" name="Rectangle 3772">
              <a:extLst>
                <a:ext uri="{FF2B5EF4-FFF2-40B4-BE49-F238E27FC236}">
                  <a16:creationId xmlns:a16="http://schemas.microsoft.com/office/drawing/2014/main" id="{4E4BCF87-3C41-4A33-A2D0-D283163A8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02650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9" name="Line 3773">
              <a:extLst>
                <a:ext uri="{FF2B5EF4-FFF2-40B4-BE49-F238E27FC236}">
                  <a16:creationId xmlns:a16="http://schemas.microsoft.com/office/drawing/2014/main" id="{FEBFE1E0-53BA-4C24-A5C6-8C0BAAFDAB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5957888"/>
              <a:ext cx="0" cy="254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0" name="Rectangle 3774">
              <a:extLst>
                <a:ext uri="{FF2B5EF4-FFF2-40B4-BE49-F238E27FC236}">
                  <a16:creationId xmlns:a16="http://schemas.microsoft.com/office/drawing/2014/main" id="{96B44435-6D45-4157-A3F1-AF3056FA1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5957888"/>
              <a:ext cx="12700" cy="254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1" name="Line 3775">
              <a:extLst>
                <a:ext uri="{FF2B5EF4-FFF2-40B4-BE49-F238E27FC236}">
                  <a16:creationId xmlns:a16="http://schemas.microsoft.com/office/drawing/2014/main" id="{A67FEF12-020C-479D-8071-EFEB137921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599440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2" name="Rectangle 3776">
              <a:extLst>
                <a:ext uri="{FF2B5EF4-FFF2-40B4-BE49-F238E27FC236}">
                  <a16:creationId xmlns:a16="http://schemas.microsoft.com/office/drawing/2014/main" id="{6962B842-3352-4A42-B3D7-4E4E35FE5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599440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3" name="Line 3777">
              <a:extLst>
                <a:ext uri="{FF2B5EF4-FFF2-40B4-BE49-F238E27FC236}">
                  <a16:creationId xmlns:a16="http://schemas.microsoft.com/office/drawing/2014/main" id="{C4172188-AA99-4367-AD09-B2ECFC1F3D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604361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4" name="Rectangle 3778">
              <a:extLst>
                <a:ext uri="{FF2B5EF4-FFF2-40B4-BE49-F238E27FC236}">
                  <a16:creationId xmlns:a16="http://schemas.microsoft.com/office/drawing/2014/main" id="{9546D0F2-55DC-4EF2-9BDE-7E06AF791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604361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5" name="Line 3779">
              <a:extLst>
                <a:ext uri="{FF2B5EF4-FFF2-40B4-BE49-F238E27FC236}">
                  <a16:creationId xmlns:a16="http://schemas.microsoft.com/office/drawing/2014/main" id="{050DBC76-F2B0-4D49-83A8-631F5FFAAD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609282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6" name="Rectangle 3780">
              <a:extLst>
                <a:ext uri="{FF2B5EF4-FFF2-40B4-BE49-F238E27FC236}">
                  <a16:creationId xmlns:a16="http://schemas.microsoft.com/office/drawing/2014/main" id="{153D5991-403E-4067-967A-554097CFE0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609282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7" name="Line 3781">
              <a:extLst>
                <a:ext uri="{FF2B5EF4-FFF2-40B4-BE49-F238E27FC236}">
                  <a16:creationId xmlns:a16="http://schemas.microsoft.com/office/drawing/2014/main" id="{A85687EA-9B31-4E60-A291-91496722D8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61404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8" name="Rectangle 3782">
              <a:extLst>
                <a:ext uri="{FF2B5EF4-FFF2-40B4-BE49-F238E27FC236}">
                  <a16:creationId xmlns:a16="http://schemas.microsoft.com/office/drawing/2014/main" id="{965DA3FA-E304-42D7-BC84-4E77AB5843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6140450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9" name="Line 3783">
              <a:extLst>
                <a:ext uri="{FF2B5EF4-FFF2-40B4-BE49-F238E27FC236}">
                  <a16:creationId xmlns:a16="http://schemas.microsoft.com/office/drawing/2014/main" id="{76C27FB4-98B1-4B34-B4BC-BC54F39227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6189663"/>
              <a:ext cx="0" cy="365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0" name="Rectangle 3784">
              <a:extLst>
                <a:ext uri="{FF2B5EF4-FFF2-40B4-BE49-F238E27FC236}">
                  <a16:creationId xmlns:a16="http://schemas.microsoft.com/office/drawing/2014/main" id="{0726B9AF-8E32-4448-AF9A-D09E30109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6189663"/>
              <a:ext cx="12700" cy="365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1" name="Line 3785">
              <a:extLst>
                <a:ext uri="{FF2B5EF4-FFF2-40B4-BE49-F238E27FC236}">
                  <a16:creationId xmlns:a16="http://schemas.microsoft.com/office/drawing/2014/main" id="{EF7F80FE-0430-4494-BBCB-38CF75F25A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6238875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2" name="Rectangle 3786">
              <a:extLst>
                <a:ext uri="{FF2B5EF4-FFF2-40B4-BE49-F238E27FC236}">
                  <a16:creationId xmlns:a16="http://schemas.microsoft.com/office/drawing/2014/main" id="{F54753C7-6842-4B2B-8C9B-1C701D9A0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6238875"/>
              <a:ext cx="12700" cy="365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3" name="Line 3787">
              <a:extLst>
                <a:ext uri="{FF2B5EF4-FFF2-40B4-BE49-F238E27FC236}">
                  <a16:creationId xmlns:a16="http://schemas.microsoft.com/office/drawing/2014/main" id="{6B9701E8-6B99-4DBC-A959-BF71A32532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91562" y="6288088"/>
              <a:ext cx="0" cy="142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4" name="Rectangle 3788">
              <a:extLst>
                <a:ext uri="{FF2B5EF4-FFF2-40B4-BE49-F238E27FC236}">
                  <a16:creationId xmlns:a16="http://schemas.microsoft.com/office/drawing/2014/main" id="{9CD8B14F-AC32-4821-ADA8-21503C9AA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562" y="6288088"/>
              <a:ext cx="12700" cy="1428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5" name="Line 3789">
              <a:extLst>
                <a:ext uri="{FF2B5EF4-FFF2-40B4-BE49-F238E27FC236}">
                  <a16:creationId xmlns:a16="http://schemas.microsoft.com/office/drawing/2014/main" id="{9A16105B-EA9A-4A2A-936F-A5AAD7B24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4437" y="3087688"/>
              <a:ext cx="0" cy="32210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6" name="Rectangle 3790">
              <a:extLst>
                <a:ext uri="{FF2B5EF4-FFF2-40B4-BE49-F238E27FC236}">
                  <a16:creationId xmlns:a16="http://schemas.microsoft.com/office/drawing/2014/main" id="{1122902C-9D52-44D6-B7BE-5A5959E43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4437" y="3087688"/>
              <a:ext cx="12700" cy="322103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7" name="Line 3791">
              <a:extLst>
                <a:ext uri="{FF2B5EF4-FFF2-40B4-BE49-F238E27FC236}">
                  <a16:creationId xmlns:a16="http://schemas.microsoft.com/office/drawing/2014/main" id="{02EEEF48-29D0-4EC2-942A-A3DA5FF70C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8275" y="2770188"/>
              <a:ext cx="49149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8" name="Rectangle 3792">
              <a:extLst>
                <a:ext uri="{FF2B5EF4-FFF2-40B4-BE49-F238E27FC236}">
                  <a16:creationId xmlns:a16="http://schemas.microsoft.com/office/drawing/2014/main" id="{10868291-08ED-4B85-B9FD-9123D0D95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5692" y="2770188"/>
              <a:ext cx="65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" name="Line 3793">
              <a:extLst>
                <a:ext uri="{FF2B5EF4-FFF2-40B4-BE49-F238E27FC236}">
                  <a16:creationId xmlns:a16="http://schemas.microsoft.com/office/drawing/2014/main" id="{956DEF94-1014-4EBE-BDB8-4F303B66B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8275" y="2928938"/>
              <a:ext cx="49149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0" name="Rectangle 3794">
              <a:extLst>
                <a:ext uri="{FF2B5EF4-FFF2-40B4-BE49-F238E27FC236}">
                  <a16:creationId xmlns:a16="http://schemas.microsoft.com/office/drawing/2014/main" id="{839BC9EC-0D97-47B6-9929-72381E47A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8275" y="2928938"/>
              <a:ext cx="4914900" cy="127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1" name="Line 3795">
              <a:extLst>
                <a:ext uri="{FF2B5EF4-FFF2-40B4-BE49-F238E27FC236}">
                  <a16:creationId xmlns:a16="http://schemas.microsoft.com/office/drawing/2014/main" id="{D956F3B2-251D-4A50-90AE-527FDFF36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3087688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2" name="Rectangle 3796">
              <a:extLst>
                <a:ext uri="{FF2B5EF4-FFF2-40B4-BE49-F238E27FC236}">
                  <a16:creationId xmlns:a16="http://schemas.microsoft.com/office/drawing/2014/main" id="{476B8C85-53D9-484E-B8BA-D07F21A2B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3087688"/>
              <a:ext cx="3013075" cy="111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3" name="Line 3797">
              <a:extLst>
                <a:ext uri="{FF2B5EF4-FFF2-40B4-BE49-F238E27FC236}">
                  <a16:creationId xmlns:a16="http://schemas.microsoft.com/office/drawing/2014/main" id="{B4B7CDB9-C460-43AF-B4B5-925CD5AA7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3443288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4" name="Rectangle 3798">
              <a:extLst>
                <a:ext uri="{FF2B5EF4-FFF2-40B4-BE49-F238E27FC236}">
                  <a16:creationId xmlns:a16="http://schemas.microsoft.com/office/drawing/2014/main" id="{CC9472FB-3871-4796-8B29-1625EA41C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3443288"/>
              <a:ext cx="3013075" cy="127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5" name="Line 3799">
              <a:extLst>
                <a:ext uri="{FF2B5EF4-FFF2-40B4-BE49-F238E27FC236}">
                  <a16:creationId xmlns:a16="http://schemas.microsoft.com/office/drawing/2014/main" id="{D23BDA50-9580-4571-92EE-46A0410D9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3800475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6" name="Rectangle 3800">
              <a:extLst>
                <a:ext uri="{FF2B5EF4-FFF2-40B4-BE49-F238E27FC236}">
                  <a16:creationId xmlns:a16="http://schemas.microsoft.com/office/drawing/2014/main" id="{12E28EE6-5F12-4D0A-BE96-5E8EFC551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3800475"/>
              <a:ext cx="3013075" cy="127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7" name="Line 3801">
              <a:extLst>
                <a:ext uri="{FF2B5EF4-FFF2-40B4-BE49-F238E27FC236}">
                  <a16:creationId xmlns:a16="http://schemas.microsoft.com/office/drawing/2014/main" id="{C6978F6B-C2F3-4732-82E1-229EB381F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4157663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8" name="Rectangle 3802">
              <a:extLst>
                <a:ext uri="{FF2B5EF4-FFF2-40B4-BE49-F238E27FC236}">
                  <a16:creationId xmlns:a16="http://schemas.microsoft.com/office/drawing/2014/main" id="{84EB9014-B134-4E7F-AF1B-26EB86543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4157663"/>
              <a:ext cx="3013075" cy="111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" name="Line 3803">
              <a:extLst>
                <a:ext uri="{FF2B5EF4-FFF2-40B4-BE49-F238E27FC236}">
                  <a16:creationId xmlns:a16="http://schemas.microsoft.com/office/drawing/2014/main" id="{894D587D-FAB5-45E4-A1DC-615CE459A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4513263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" name="Line 3805">
              <a:extLst>
                <a:ext uri="{FF2B5EF4-FFF2-40B4-BE49-F238E27FC236}">
                  <a16:creationId xmlns:a16="http://schemas.microsoft.com/office/drawing/2014/main" id="{321BEE06-2E31-4E21-9BED-60134DB532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4870450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" name="Rectangle 3806">
              <a:extLst>
                <a:ext uri="{FF2B5EF4-FFF2-40B4-BE49-F238E27FC236}">
                  <a16:creationId xmlns:a16="http://schemas.microsoft.com/office/drawing/2014/main" id="{2D15032C-57A3-4459-B68E-1EBDEDD09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4870450"/>
              <a:ext cx="3013075" cy="111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2" name="Line 3807">
              <a:extLst>
                <a:ext uri="{FF2B5EF4-FFF2-40B4-BE49-F238E27FC236}">
                  <a16:creationId xmlns:a16="http://schemas.microsoft.com/office/drawing/2014/main" id="{D755ABEF-E847-45D8-92D1-8A89C420E4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5226050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3" name="Rectangle 3808">
              <a:extLst>
                <a:ext uri="{FF2B5EF4-FFF2-40B4-BE49-F238E27FC236}">
                  <a16:creationId xmlns:a16="http://schemas.microsoft.com/office/drawing/2014/main" id="{B4F003D3-24EE-431E-B326-D89708677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5226050"/>
              <a:ext cx="3013075" cy="127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4" name="Line 3809">
              <a:extLst>
                <a:ext uri="{FF2B5EF4-FFF2-40B4-BE49-F238E27FC236}">
                  <a16:creationId xmlns:a16="http://schemas.microsoft.com/office/drawing/2014/main" id="{D5EB49F4-BACA-438F-8AE2-B942645800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5583238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5" name="Rectangle 3810">
              <a:extLst>
                <a:ext uri="{FF2B5EF4-FFF2-40B4-BE49-F238E27FC236}">
                  <a16:creationId xmlns:a16="http://schemas.microsoft.com/office/drawing/2014/main" id="{ACA0AD21-47A8-46CB-B022-385810075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5583238"/>
              <a:ext cx="3013075" cy="127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6" name="Line 3811">
              <a:extLst>
                <a:ext uri="{FF2B5EF4-FFF2-40B4-BE49-F238E27FC236}">
                  <a16:creationId xmlns:a16="http://schemas.microsoft.com/office/drawing/2014/main" id="{8CA13D89-61A4-42F8-8D09-7C3AA4700B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5940425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7" name="Rectangle 3812">
              <a:extLst>
                <a:ext uri="{FF2B5EF4-FFF2-40B4-BE49-F238E27FC236}">
                  <a16:creationId xmlns:a16="http://schemas.microsoft.com/office/drawing/2014/main" id="{9EC61F1D-1A45-424A-8EB7-B46DC1C35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5940425"/>
              <a:ext cx="3013075" cy="111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8" name="Line 3813">
              <a:extLst>
                <a:ext uri="{FF2B5EF4-FFF2-40B4-BE49-F238E27FC236}">
                  <a16:creationId xmlns:a16="http://schemas.microsoft.com/office/drawing/2014/main" id="{0B43ED88-D408-4713-9158-762920676E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100" y="6296025"/>
              <a:ext cx="30130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 sz="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" name="Rectangle 3814">
              <a:extLst>
                <a:ext uri="{FF2B5EF4-FFF2-40B4-BE49-F238E27FC236}">
                  <a16:creationId xmlns:a16="http://schemas.microsoft.com/office/drawing/2014/main" id="{B50DBFB5-893C-450A-B7B9-03DD2E5F9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0100" y="6296025"/>
              <a:ext cx="3013075" cy="1270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endParaRPr lang="it-IT" sz="800">
                <a:solidFill>
                  <a:srgbClr val="014363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0" name="Connettore 2 3819">
              <a:extLst>
                <a:ext uri="{FF2B5EF4-FFF2-40B4-BE49-F238E27FC236}">
                  <a16:creationId xmlns:a16="http://schemas.microsoft.com/office/drawing/2014/main" id="{409266B5-D152-4199-982F-2F3BEE8E7794}"/>
                </a:ext>
              </a:extLst>
            </p:cNvPr>
            <p:cNvCxnSpPr>
              <a:cxnSpLocks noChangeShapeType="1"/>
              <a:stCxn id="421" idx="3"/>
              <a:endCxn id="404" idx="1"/>
            </p:cNvCxnSpPr>
            <p:nvPr/>
          </p:nvCxnSpPr>
          <p:spPr bwMode="auto">
            <a:xfrm>
              <a:off x="2327275" y="2506165"/>
              <a:ext cx="3552825" cy="943473"/>
            </a:xfrm>
            <a:prstGeom prst="straightConnector1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 type="arrow" w="med" len="med"/>
            </a:ln>
          </p:spPr>
        </p:cxnSp>
        <p:sp>
          <p:nvSpPr>
            <p:cNvPr id="421" name="CasellaDiTesto 3821">
              <a:extLst>
                <a:ext uri="{FF2B5EF4-FFF2-40B4-BE49-F238E27FC236}">
                  <a16:creationId xmlns:a16="http://schemas.microsoft.com/office/drawing/2014/main" id="{98D0A684-D5E0-41A5-82F2-E9A97DC3AE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688" y="2163763"/>
              <a:ext cx="2160587" cy="684803"/>
            </a:xfrm>
            <a:prstGeom prst="rect">
              <a:avLst/>
            </a:prstGeom>
            <a:solidFill>
              <a:srgbClr val="0033CC"/>
            </a:solidFill>
            <a:ln>
              <a:solidFill>
                <a:srgbClr val="000099"/>
              </a:solidFill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SAL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it-IT" sz="11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STATO AVANZAMENTO LAVORI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8938142"/>
      </p:ext>
    </p:extLst>
  </p:cSld>
  <p:clrMapOvr>
    <a:masterClrMapping/>
  </p:clrMapOvr>
</p:sld>
</file>

<file path=ppt/theme/theme1.xml><?xml version="1.0" encoding="utf-8"?>
<a:theme xmlns:a="http://schemas.openxmlformats.org/drawingml/2006/main" name="2015-09-03 Nuovo Layout Arial OD&amp;M">
  <a:themeElements>
    <a:clrScheme name="Impostazioni personalizzate 27">
      <a:dk1>
        <a:srgbClr val="454544"/>
      </a:dk1>
      <a:lt1>
        <a:sysClr val="window" lastClr="FFFFFF"/>
      </a:lt1>
      <a:dk2>
        <a:srgbClr val="153C71"/>
      </a:dk2>
      <a:lt2>
        <a:srgbClr val="8D8E8D"/>
      </a:lt2>
      <a:accent1>
        <a:srgbClr val="006EBB"/>
      </a:accent1>
      <a:accent2>
        <a:srgbClr val="3390D3"/>
      </a:accent2>
      <a:accent3>
        <a:srgbClr val="1673BD"/>
      </a:accent3>
      <a:accent4>
        <a:srgbClr val="76ACDF"/>
      </a:accent4>
      <a:accent5>
        <a:srgbClr val="C9DEF4"/>
      </a:accent5>
      <a:accent6>
        <a:srgbClr val="135984"/>
      </a:accent6>
      <a:hlink>
        <a:srgbClr val="006EBB"/>
      </a:hlink>
      <a:folHlink>
        <a:srgbClr val="006EBB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/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200" dirty="0" err="1" smtClean="0">
            <a:solidFill>
              <a:schemeClr val="tx1"/>
            </a:solidFill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2015-09-03 TEMPLATE ODM</Template>
  <TotalTime>1563</TotalTime>
  <Words>785</Words>
  <Application>Microsoft Office PowerPoint</Application>
  <PresentationFormat>Presentazione su schermo (4:3)</PresentationFormat>
  <Paragraphs>149</Paragraphs>
  <Slides>11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Wingdings</vt:lpstr>
      <vt:lpstr>2015-09-03 Nuovo Layout Arial OD&amp;M</vt:lpstr>
      <vt:lpstr>ClipArt</vt:lpstr>
      <vt:lpstr>“Lavorare per progetti” </vt:lpstr>
      <vt:lpstr>fasi del progetto </vt:lpstr>
      <vt:lpstr>PRINCIPALI STRUMENTI DI GESTIONE DEL progettO </vt:lpstr>
      <vt:lpstr>Presentazione standard di PowerPoint</vt:lpstr>
      <vt:lpstr>WBS – Work Breakdown Structure  </vt:lpstr>
      <vt:lpstr>GANTT/Pert/MILESTONE </vt:lpstr>
      <vt:lpstr>Indicatori (EFFICACIA, EFFICIENZA)</vt:lpstr>
      <vt:lpstr>SISTEMI DI REPORTING </vt:lpstr>
      <vt:lpstr>STATO DI AVANZAMENTO</vt:lpstr>
      <vt:lpstr>DOCUMENTI DEL progettO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“Lavorare per progetti”</dc:title>
  <dc:creator>Laura Zanzi</dc:creator>
  <cp:lastModifiedBy>roberto pezzoni</cp:lastModifiedBy>
  <cp:revision>158</cp:revision>
  <dcterms:created xsi:type="dcterms:W3CDTF">2018-06-15T12:09:10Z</dcterms:created>
  <dcterms:modified xsi:type="dcterms:W3CDTF">2019-07-20T16:59:07Z</dcterms:modified>
</cp:coreProperties>
</file>